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7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80" r:id="rId10"/>
    <p:sldId id="282" r:id="rId11"/>
  </p:sldIdLst>
  <p:sldSz cx="9144000" cy="6858000" type="screen4x3"/>
  <p:notesSz cx="6858000" cy="9144000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9900"/>
    <a:srgbClr val="336600"/>
    <a:srgbClr val="E4C9FF"/>
    <a:srgbClr val="FF9933"/>
    <a:srgbClr val="800000"/>
    <a:srgbClr val="EAD5FF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422" y="-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5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th-TH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th-TH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151E17B-3F0D-4CA7-AA69-52484C5DADD9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03102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9939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endParaRPr lang="th-TH"/>
          </a:p>
        </p:txBody>
      </p:sp>
      <p:sp>
        <p:nvSpPr>
          <p:cNvPr id="39940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คลิกเพื่อแก้ไขลักษณะข้อความหลัก</a:t>
            </a:r>
            <a:endParaRPr lang="en-US" smtClean="0"/>
          </a:p>
          <a:p>
            <a:pPr lvl="1"/>
            <a:r>
              <a:rPr lang="th-TH" smtClean="0"/>
              <a:t>ระดับสอง</a:t>
            </a:r>
            <a:endParaRPr lang="en-US" smtClean="0"/>
          </a:p>
          <a:p>
            <a:pPr lvl="2"/>
            <a:r>
              <a:rPr lang="th-TH" smtClean="0"/>
              <a:t>ระดับสาม</a:t>
            </a:r>
            <a:endParaRPr lang="en-US" smtClean="0"/>
          </a:p>
          <a:p>
            <a:pPr lvl="3"/>
            <a:r>
              <a:rPr lang="th-TH" smtClean="0"/>
              <a:t>ระดับสี่</a:t>
            </a:r>
            <a:endParaRPr lang="en-US" smtClean="0"/>
          </a:p>
          <a:p>
            <a:pPr lvl="4"/>
            <a:r>
              <a:rPr lang="th-TH" smtClean="0"/>
              <a:t>ระดับห้า</a:t>
            </a:r>
            <a:endParaRPr lang="en-US" smtClean="0"/>
          </a:p>
        </p:txBody>
      </p:sp>
      <p:sp>
        <p:nvSpPr>
          <p:cNvPr id="39942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9943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61AC6A44-E2A2-4344-B208-00A6CFA6CA28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83166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Tahoma" pitchFamily="34" charset="0"/>
      </a:defRPr>
    </a:lvl1pPr>
    <a:lvl2pPr marL="4572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Tahoma" pitchFamily="34" charset="0"/>
      </a:defRPr>
    </a:lvl2pPr>
    <a:lvl3pPr marL="9144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Tahoma" pitchFamily="34" charset="0"/>
      </a:defRPr>
    </a:lvl3pPr>
    <a:lvl4pPr marL="13716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Tahoma" pitchFamily="34" charset="0"/>
      </a:defRPr>
    </a:lvl4pPr>
    <a:lvl5pPr marL="1828800" algn="l" rtl="0" fontAlgn="base">
      <a:spcBef>
        <a:spcPct val="30000"/>
      </a:spcBef>
      <a:spcAft>
        <a:spcPct val="0"/>
      </a:spcAft>
      <a:defRPr kern="1200">
        <a:solidFill>
          <a:schemeClr val="tx1"/>
        </a:solidFill>
        <a:latin typeface="Angsana New" pitchFamily="18" charset="-34"/>
        <a:ea typeface="+mn-ea"/>
        <a:cs typeface="Tahoma" pitchFamily="34" charset="0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0505FA-5EDD-441C-8EF5-765E90CF9808}" type="slidenum">
              <a:rPr lang="en-US"/>
              <a:pPr/>
              <a:t>7</a:t>
            </a:fld>
            <a:endParaRPr lang="th-TH"/>
          </a:p>
        </p:txBody>
      </p:sp>
      <p:sp>
        <p:nvSpPr>
          <p:cNvPr id="409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890" name="Group 1026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37891" name="Group 1027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37892" name="Freeform 1028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>
                  <a:gd name="T0" fmla="*/ 16 w 596"/>
                  <a:gd name="T1" fmla="*/ 370 h 666"/>
                  <a:gd name="T2" fmla="*/ 6 w 596"/>
                  <a:gd name="T3" fmla="*/ 341 h 666"/>
                  <a:gd name="T4" fmla="*/ 0 w 596"/>
                  <a:gd name="T5" fmla="*/ 289 h 666"/>
                  <a:gd name="T6" fmla="*/ 4 w 596"/>
                  <a:gd name="T7" fmla="*/ 222 h 666"/>
                  <a:gd name="T8" fmla="*/ 25 w 596"/>
                  <a:gd name="T9" fmla="*/ 151 h 666"/>
                  <a:gd name="T10" fmla="*/ 69 w 596"/>
                  <a:gd name="T11" fmla="*/ 84 h 666"/>
                  <a:gd name="T12" fmla="*/ 142 w 596"/>
                  <a:gd name="T13" fmla="*/ 31 h 666"/>
                  <a:gd name="T14" fmla="*/ 247 w 596"/>
                  <a:gd name="T15" fmla="*/ 2 h 666"/>
                  <a:gd name="T16" fmla="*/ 380 w 596"/>
                  <a:gd name="T17" fmla="*/ 9 h 666"/>
                  <a:gd name="T18" fmla="*/ 484 w 596"/>
                  <a:gd name="T19" fmla="*/ 68 h 666"/>
                  <a:gd name="T20" fmla="*/ 554 w 596"/>
                  <a:gd name="T21" fmla="*/ 165 h 666"/>
                  <a:gd name="T22" fmla="*/ 591 w 596"/>
                  <a:gd name="T23" fmla="*/ 284 h 666"/>
                  <a:gd name="T24" fmla="*/ 595 w 596"/>
                  <a:gd name="T25" fmla="*/ 409 h 666"/>
                  <a:gd name="T26" fmla="*/ 566 w 596"/>
                  <a:gd name="T27" fmla="*/ 525 h 666"/>
                  <a:gd name="T28" fmla="*/ 507 w 596"/>
                  <a:gd name="T29" fmla="*/ 615 h 666"/>
                  <a:gd name="T30" fmla="*/ 417 w 596"/>
                  <a:gd name="T31" fmla="*/ 663 h 666"/>
                  <a:gd name="T32" fmla="*/ 389 w 596"/>
                  <a:gd name="T33" fmla="*/ 659 h 666"/>
                  <a:gd name="T34" fmla="*/ 441 w 596"/>
                  <a:gd name="T35" fmla="*/ 617 h 666"/>
                  <a:gd name="T36" fmla="*/ 482 w 596"/>
                  <a:gd name="T37" fmla="*/ 544 h 666"/>
                  <a:gd name="T38" fmla="*/ 509 w 596"/>
                  <a:gd name="T39" fmla="*/ 454 h 666"/>
                  <a:gd name="T40" fmla="*/ 520 w 596"/>
                  <a:gd name="T41" fmla="*/ 355 h 666"/>
                  <a:gd name="T42" fmla="*/ 514 w 596"/>
                  <a:gd name="T43" fmla="*/ 258 h 666"/>
                  <a:gd name="T44" fmla="*/ 485 w 596"/>
                  <a:gd name="T45" fmla="*/ 174 h 666"/>
                  <a:gd name="T46" fmla="*/ 433 w 596"/>
                  <a:gd name="T47" fmla="*/ 112 h 666"/>
                  <a:gd name="T48" fmla="*/ 341 w 596"/>
                  <a:gd name="T49" fmla="*/ 75 h 666"/>
                  <a:gd name="T50" fmla="*/ 246 w 596"/>
                  <a:gd name="T51" fmla="*/ 61 h 666"/>
                  <a:gd name="T52" fmla="*/ 174 w 596"/>
                  <a:gd name="T53" fmla="*/ 71 h 666"/>
                  <a:gd name="T54" fmla="*/ 121 w 596"/>
                  <a:gd name="T55" fmla="*/ 101 h 666"/>
                  <a:gd name="T56" fmla="*/ 84 w 596"/>
                  <a:gd name="T57" fmla="*/ 149 h 666"/>
                  <a:gd name="T58" fmla="*/ 57 w 596"/>
                  <a:gd name="T59" fmla="*/ 206 h 666"/>
                  <a:gd name="T60" fmla="*/ 40 w 596"/>
                  <a:gd name="T61" fmla="*/ 272 h 666"/>
                  <a:gd name="T62" fmla="*/ 28 w 596"/>
                  <a:gd name="T63" fmla="*/ 339 h 6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893" name="Freeform 1029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>
                  <a:gd name="T0" fmla="*/ 0 w 257"/>
                  <a:gd name="T1" fmla="*/ 0 h 237"/>
                  <a:gd name="T2" fmla="*/ 0 w 257"/>
                  <a:gd name="T3" fmla="*/ 25 h 237"/>
                  <a:gd name="T4" fmla="*/ 3 w 257"/>
                  <a:gd name="T5" fmla="*/ 50 h 237"/>
                  <a:gd name="T6" fmla="*/ 6 w 257"/>
                  <a:gd name="T7" fmla="*/ 75 h 237"/>
                  <a:gd name="T8" fmla="*/ 11 w 257"/>
                  <a:gd name="T9" fmla="*/ 98 h 237"/>
                  <a:gd name="T10" fmla="*/ 18 w 257"/>
                  <a:gd name="T11" fmla="*/ 119 h 237"/>
                  <a:gd name="T12" fmla="*/ 27 w 257"/>
                  <a:gd name="T13" fmla="*/ 141 h 237"/>
                  <a:gd name="T14" fmla="*/ 38 w 257"/>
                  <a:gd name="T15" fmla="*/ 161 h 237"/>
                  <a:gd name="T16" fmla="*/ 51 w 257"/>
                  <a:gd name="T17" fmla="*/ 178 h 237"/>
                  <a:gd name="T18" fmla="*/ 67 w 257"/>
                  <a:gd name="T19" fmla="*/ 194 h 237"/>
                  <a:gd name="T20" fmla="*/ 86 w 257"/>
                  <a:gd name="T21" fmla="*/ 208 h 237"/>
                  <a:gd name="T22" fmla="*/ 106 w 257"/>
                  <a:gd name="T23" fmla="*/ 219 h 237"/>
                  <a:gd name="T24" fmla="*/ 131 w 257"/>
                  <a:gd name="T25" fmla="*/ 228 h 237"/>
                  <a:gd name="T26" fmla="*/ 158 w 257"/>
                  <a:gd name="T27" fmla="*/ 234 h 237"/>
                  <a:gd name="T28" fmla="*/ 188 w 257"/>
                  <a:gd name="T29" fmla="*/ 237 h 237"/>
                  <a:gd name="T30" fmla="*/ 220 w 257"/>
                  <a:gd name="T31" fmla="*/ 236 h 237"/>
                  <a:gd name="T32" fmla="*/ 257 w 257"/>
                  <a:gd name="T33" fmla="*/ 232 h 237"/>
                  <a:gd name="T34" fmla="*/ 224 w 257"/>
                  <a:gd name="T35" fmla="*/ 227 h 237"/>
                  <a:gd name="T36" fmla="*/ 195 w 257"/>
                  <a:gd name="T37" fmla="*/ 220 h 237"/>
                  <a:gd name="T38" fmla="*/ 170 w 257"/>
                  <a:gd name="T39" fmla="*/ 212 h 237"/>
                  <a:gd name="T40" fmla="*/ 148 w 257"/>
                  <a:gd name="T41" fmla="*/ 204 h 237"/>
                  <a:gd name="T42" fmla="*/ 128 w 257"/>
                  <a:gd name="T43" fmla="*/ 193 h 237"/>
                  <a:gd name="T44" fmla="*/ 112 w 257"/>
                  <a:gd name="T45" fmla="*/ 182 h 237"/>
                  <a:gd name="T46" fmla="*/ 97 w 257"/>
                  <a:gd name="T47" fmla="*/ 169 h 237"/>
                  <a:gd name="T48" fmla="*/ 84 w 257"/>
                  <a:gd name="T49" fmla="*/ 155 h 237"/>
                  <a:gd name="T50" fmla="*/ 72 w 257"/>
                  <a:gd name="T51" fmla="*/ 141 h 237"/>
                  <a:gd name="T52" fmla="*/ 61 w 257"/>
                  <a:gd name="T53" fmla="*/ 125 h 237"/>
                  <a:gd name="T54" fmla="*/ 52 w 257"/>
                  <a:gd name="T55" fmla="*/ 107 h 237"/>
                  <a:gd name="T56" fmla="*/ 43 w 257"/>
                  <a:gd name="T57" fmla="*/ 88 h 237"/>
                  <a:gd name="T58" fmla="*/ 33 w 257"/>
                  <a:gd name="T59" fmla="*/ 69 h 237"/>
                  <a:gd name="T60" fmla="*/ 23 w 257"/>
                  <a:gd name="T61" fmla="*/ 47 h 237"/>
                  <a:gd name="T62" fmla="*/ 12 w 257"/>
                  <a:gd name="T63" fmla="*/ 24 h 237"/>
                  <a:gd name="T64" fmla="*/ 0 w 257"/>
                  <a:gd name="T65" fmla="*/ 0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894" name="Freeform 1030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>
                  <a:gd name="T0" fmla="*/ 77 w 124"/>
                  <a:gd name="T1" fmla="*/ 0 h 110"/>
                  <a:gd name="T2" fmla="*/ 124 w 124"/>
                  <a:gd name="T3" fmla="*/ 108 h 110"/>
                  <a:gd name="T4" fmla="*/ 120 w 124"/>
                  <a:gd name="T5" fmla="*/ 107 h 110"/>
                  <a:gd name="T6" fmla="*/ 107 w 124"/>
                  <a:gd name="T7" fmla="*/ 105 h 110"/>
                  <a:gd name="T8" fmla="*/ 89 w 124"/>
                  <a:gd name="T9" fmla="*/ 101 h 110"/>
                  <a:gd name="T10" fmla="*/ 68 w 124"/>
                  <a:gd name="T11" fmla="*/ 99 h 110"/>
                  <a:gd name="T12" fmla="*/ 45 w 124"/>
                  <a:gd name="T13" fmla="*/ 97 h 110"/>
                  <a:gd name="T14" fmla="*/ 25 w 124"/>
                  <a:gd name="T15" fmla="*/ 98 h 110"/>
                  <a:gd name="T16" fmla="*/ 9 w 124"/>
                  <a:gd name="T17" fmla="*/ 102 h 110"/>
                  <a:gd name="T18" fmla="*/ 0 w 124"/>
                  <a:gd name="T19" fmla="*/ 110 h 110"/>
                  <a:gd name="T20" fmla="*/ 4 w 124"/>
                  <a:gd name="T21" fmla="*/ 98 h 110"/>
                  <a:gd name="T22" fmla="*/ 8 w 124"/>
                  <a:gd name="T23" fmla="*/ 89 h 110"/>
                  <a:gd name="T24" fmla="*/ 16 w 124"/>
                  <a:gd name="T25" fmla="*/ 82 h 110"/>
                  <a:gd name="T26" fmla="*/ 25 w 124"/>
                  <a:gd name="T27" fmla="*/ 76 h 110"/>
                  <a:gd name="T28" fmla="*/ 36 w 124"/>
                  <a:gd name="T29" fmla="*/ 72 h 110"/>
                  <a:gd name="T30" fmla="*/ 47 w 124"/>
                  <a:gd name="T31" fmla="*/ 71 h 110"/>
                  <a:gd name="T32" fmla="*/ 59 w 124"/>
                  <a:gd name="T33" fmla="*/ 71 h 110"/>
                  <a:gd name="T34" fmla="*/ 72 w 124"/>
                  <a:gd name="T35" fmla="*/ 74 h 110"/>
                  <a:gd name="T36" fmla="*/ 73 w 124"/>
                  <a:gd name="T37" fmla="*/ 71 h 110"/>
                  <a:gd name="T38" fmla="*/ 70 w 124"/>
                  <a:gd name="T39" fmla="*/ 56 h 110"/>
                  <a:gd name="T40" fmla="*/ 67 w 124"/>
                  <a:gd name="T41" fmla="*/ 38 h 110"/>
                  <a:gd name="T42" fmla="*/ 65 w 124"/>
                  <a:gd name="T43" fmla="*/ 30 h 110"/>
                  <a:gd name="T44" fmla="*/ 63 w 124"/>
                  <a:gd name="T45" fmla="*/ 30 h 110"/>
                  <a:gd name="T46" fmla="*/ 61 w 124"/>
                  <a:gd name="T47" fmla="*/ 29 h 110"/>
                  <a:gd name="T48" fmla="*/ 59 w 124"/>
                  <a:gd name="T49" fmla="*/ 26 h 110"/>
                  <a:gd name="T50" fmla="*/ 57 w 124"/>
                  <a:gd name="T51" fmla="*/ 23 h 110"/>
                  <a:gd name="T52" fmla="*/ 57 w 124"/>
                  <a:gd name="T53" fmla="*/ 19 h 110"/>
                  <a:gd name="T54" fmla="*/ 59 w 124"/>
                  <a:gd name="T55" fmla="*/ 14 h 110"/>
                  <a:gd name="T56" fmla="*/ 66 w 124"/>
                  <a:gd name="T57" fmla="*/ 8 h 110"/>
                  <a:gd name="T58" fmla="*/ 77 w 124"/>
                  <a:gd name="T59" fmla="*/ 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895" name="Freeform 1031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>
                  <a:gd name="T0" fmla="*/ 0 w 109"/>
                  <a:gd name="T1" fmla="*/ 0 h 156"/>
                  <a:gd name="T2" fmla="*/ 5 w 109"/>
                  <a:gd name="T3" fmla="*/ 1 h 156"/>
                  <a:gd name="T4" fmla="*/ 18 w 109"/>
                  <a:gd name="T5" fmla="*/ 5 h 156"/>
                  <a:gd name="T6" fmla="*/ 37 w 109"/>
                  <a:gd name="T7" fmla="*/ 12 h 156"/>
                  <a:gd name="T8" fmla="*/ 58 w 109"/>
                  <a:gd name="T9" fmla="*/ 24 h 156"/>
                  <a:gd name="T10" fmla="*/ 78 w 109"/>
                  <a:gd name="T11" fmla="*/ 44 h 156"/>
                  <a:gd name="T12" fmla="*/ 96 w 109"/>
                  <a:gd name="T13" fmla="*/ 71 h 156"/>
                  <a:gd name="T14" fmla="*/ 107 w 109"/>
                  <a:gd name="T15" fmla="*/ 108 h 156"/>
                  <a:gd name="T16" fmla="*/ 109 w 109"/>
                  <a:gd name="T17" fmla="*/ 156 h 156"/>
                  <a:gd name="T18" fmla="*/ 105 w 109"/>
                  <a:gd name="T19" fmla="*/ 156 h 156"/>
                  <a:gd name="T20" fmla="*/ 99 w 109"/>
                  <a:gd name="T21" fmla="*/ 156 h 156"/>
                  <a:gd name="T22" fmla="*/ 93 w 109"/>
                  <a:gd name="T23" fmla="*/ 156 h 156"/>
                  <a:gd name="T24" fmla="*/ 87 w 109"/>
                  <a:gd name="T25" fmla="*/ 154 h 156"/>
                  <a:gd name="T26" fmla="*/ 81 w 109"/>
                  <a:gd name="T27" fmla="*/ 153 h 156"/>
                  <a:gd name="T28" fmla="*/ 74 w 109"/>
                  <a:gd name="T29" fmla="*/ 150 h 156"/>
                  <a:gd name="T30" fmla="*/ 66 w 109"/>
                  <a:gd name="T31" fmla="*/ 145 h 156"/>
                  <a:gd name="T32" fmla="*/ 58 w 109"/>
                  <a:gd name="T33" fmla="*/ 139 h 156"/>
                  <a:gd name="T34" fmla="*/ 53 w 109"/>
                  <a:gd name="T35" fmla="*/ 126 h 156"/>
                  <a:gd name="T36" fmla="*/ 53 w 109"/>
                  <a:gd name="T37" fmla="*/ 111 h 156"/>
                  <a:gd name="T38" fmla="*/ 56 w 109"/>
                  <a:gd name="T39" fmla="*/ 96 h 156"/>
                  <a:gd name="T40" fmla="*/ 59 w 109"/>
                  <a:gd name="T41" fmla="*/ 80 h 156"/>
                  <a:gd name="T42" fmla="*/ 56 w 109"/>
                  <a:gd name="T43" fmla="*/ 62 h 156"/>
                  <a:gd name="T44" fmla="*/ 48 w 109"/>
                  <a:gd name="T45" fmla="*/ 43 h 156"/>
                  <a:gd name="T46" fmla="*/ 31 w 109"/>
                  <a:gd name="T47" fmla="*/ 23 h 156"/>
                  <a:gd name="T48" fmla="*/ 0 w 109"/>
                  <a:gd name="T49" fmla="*/ 0 h 1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896" name="Freeform 1032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>
                  <a:gd name="T0" fmla="*/ 31 w 46"/>
                  <a:gd name="T1" fmla="*/ 0 h 94"/>
                  <a:gd name="T2" fmla="*/ 20 w 46"/>
                  <a:gd name="T3" fmla="*/ 38 h 94"/>
                  <a:gd name="T4" fmla="*/ 15 w 46"/>
                  <a:gd name="T5" fmla="*/ 62 h 94"/>
                  <a:gd name="T6" fmla="*/ 11 w 46"/>
                  <a:gd name="T7" fmla="*/ 79 h 94"/>
                  <a:gd name="T8" fmla="*/ 0 w 46"/>
                  <a:gd name="T9" fmla="*/ 94 h 94"/>
                  <a:gd name="T10" fmla="*/ 12 w 46"/>
                  <a:gd name="T11" fmla="*/ 88 h 94"/>
                  <a:gd name="T12" fmla="*/ 23 w 46"/>
                  <a:gd name="T13" fmla="*/ 80 h 94"/>
                  <a:gd name="T14" fmla="*/ 32 w 46"/>
                  <a:gd name="T15" fmla="*/ 69 h 94"/>
                  <a:gd name="T16" fmla="*/ 40 w 46"/>
                  <a:gd name="T17" fmla="*/ 57 h 94"/>
                  <a:gd name="T18" fmla="*/ 45 w 46"/>
                  <a:gd name="T19" fmla="*/ 44 h 94"/>
                  <a:gd name="T20" fmla="*/ 46 w 46"/>
                  <a:gd name="T21" fmla="*/ 30 h 94"/>
                  <a:gd name="T22" fmla="*/ 42 w 46"/>
                  <a:gd name="T23" fmla="*/ 15 h 94"/>
                  <a:gd name="T24" fmla="*/ 31 w 46"/>
                  <a:gd name="T25" fmla="*/ 0 h 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897" name="Freeform 1033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>
                  <a:gd name="T0" fmla="*/ 0 w 54"/>
                  <a:gd name="T1" fmla="*/ 0 h 40"/>
                  <a:gd name="T2" fmla="*/ 1 w 54"/>
                  <a:gd name="T3" fmla="*/ 1 h 40"/>
                  <a:gd name="T4" fmla="*/ 6 w 54"/>
                  <a:gd name="T5" fmla="*/ 3 h 40"/>
                  <a:gd name="T6" fmla="*/ 13 w 54"/>
                  <a:gd name="T7" fmla="*/ 8 h 40"/>
                  <a:gd name="T8" fmla="*/ 21 w 54"/>
                  <a:gd name="T9" fmla="*/ 12 h 40"/>
                  <a:gd name="T10" fmla="*/ 29 w 54"/>
                  <a:gd name="T11" fmla="*/ 15 h 40"/>
                  <a:gd name="T12" fmla="*/ 38 w 54"/>
                  <a:gd name="T13" fmla="*/ 17 h 40"/>
                  <a:gd name="T14" fmla="*/ 46 w 54"/>
                  <a:gd name="T15" fmla="*/ 18 h 40"/>
                  <a:gd name="T16" fmla="*/ 54 w 54"/>
                  <a:gd name="T17" fmla="*/ 16 h 40"/>
                  <a:gd name="T18" fmla="*/ 53 w 54"/>
                  <a:gd name="T19" fmla="*/ 25 h 40"/>
                  <a:gd name="T20" fmla="*/ 50 w 54"/>
                  <a:gd name="T21" fmla="*/ 33 h 40"/>
                  <a:gd name="T22" fmla="*/ 44 w 54"/>
                  <a:gd name="T23" fmla="*/ 38 h 40"/>
                  <a:gd name="T24" fmla="*/ 37 w 54"/>
                  <a:gd name="T25" fmla="*/ 40 h 40"/>
                  <a:gd name="T26" fmla="*/ 28 w 54"/>
                  <a:gd name="T27" fmla="*/ 39 h 40"/>
                  <a:gd name="T28" fmla="*/ 19 w 54"/>
                  <a:gd name="T29" fmla="*/ 32 h 40"/>
                  <a:gd name="T30" fmla="*/ 10 w 54"/>
                  <a:gd name="T31" fmla="*/ 20 h 40"/>
                  <a:gd name="T32" fmla="*/ 0 w 54"/>
                  <a:gd name="T33" fmla="*/ 0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898" name="Freeform 1034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>
                  <a:gd name="T0" fmla="*/ 0 w 149"/>
                  <a:gd name="T1" fmla="*/ 0 h 704"/>
                  <a:gd name="T2" fmla="*/ 6 w 149"/>
                  <a:gd name="T3" fmla="*/ 6 h 704"/>
                  <a:gd name="T4" fmla="*/ 16 w 149"/>
                  <a:gd name="T5" fmla="*/ 14 h 704"/>
                  <a:gd name="T6" fmla="*/ 28 w 149"/>
                  <a:gd name="T7" fmla="*/ 24 h 704"/>
                  <a:gd name="T8" fmla="*/ 41 w 149"/>
                  <a:gd name="T9" fmla="*/ 37 h 704"/>
                  <a:gd name="T10" fmla="*/ 58 w 149"/>
                  <a:gd name="T11" fmla="*/ 53 h 704"/>
                  <a:gd name="T12" fmla="*/ 73 w 149"/>
                  <a:gd name="T13" fmla="*/ 70 h 704"/>
                  <a:gd name="T14" fmla="*/ 88 w 149"/>
                  <a:gd name="T15" fmla="*/ 90 h 704"/>
                  <a:gd name="T16" fmla="*/ 100 w 149"/>
                  <a:gd name="T17" fmla="*/ 113 h 704"/>
                  <a:gd name="T18" fmla="*/ 112 w 149"/>
                  <a:gd name="T19" fmla="*/ 137 h 704"/>
                  <a:gd name="T20" fmla="*/ 120 w 149"/>
                  <a:gd name="T21" fmla="*/ 165 h 704"/>
                  <a:gd name="T22" fmla="*/ 124 w 149"/>
                  <a:gd name="T23" fmla="*/ 196 h 704"/>
                  <a:gd name="T24" fmla="*/ 126 w 149"/>
                  <a:gd name="T25" fmla="*/ 228 h 704"/>
                  <a:gd name="T26" fmla="*/ 120 w 149"/>
                  <a:gd name="T27" fmla="*/ 264 h 704"/>
                  <a:gd name="T28" fmla="*/ 109 w 149"/>
                  <a:gd name="T29" fmla="*/ 302 h 704"/>
                  <a:gd name="T30" fmla="*/ 92 w 149"/>
                  <a:gd name="T31" fmla="*/ 342 h 704"/>
                  <a:gd name="T32" fmla="*/ 67 w 149"/>
                  <a:gd name="T33" fmla="*/ 386 h 704"/>
                  <a:gd name="T34" fmla="*/ 39 w 149"/>
                  <a:gd name="T35" fmla="*/ 436 h 704"/>
                  <a:gd name="T36" fmla="*/ 21 w 149"/>
                  <a:gd name="T37" fmla="*/ 482 h 704"/>
                  <a:gd name="T38" fmla="*/ 10 w 149"/>
                  <a:gd name="T39" fmla="*/ 525 h 704"/>
                  <a:gd name="T40" fmla="*/ 6 w 149"/>
                  <a:gd name="T41" fmla="*/ 566 h 704"/>
                  <a:gd name="T42" fmla="*/ 6 w 149"/>
                  <a:gd name="T43" fmla="*/ 605 h 704"/>
                  <a:gd name="T44" fmla="*/ 8 w 149"/>
                  <a:gd name="T45" fmla="*/ 641 h 704"/>
                  <a:gd name="T46" fmla="*/ 12 w 149"/>
                  <a:gd name="T47" fmla="*/ 673 h 704"/>
                  <a:gd name="T48" fmla="*/ 14 w 149"/>
                  <a:gd name="T49" fmla="*/ 704 h 704"/>
                  <a:gd name="T50" fmla="*/ 41 w 149"/>
                  <a:gd name="T51" fmla="*/ 688 h 704"/>
                  <a:gd name="T52" fmla="*/ 39 w 149"/>
                  <a:gd name="T53" fmla="*/ 680 h 704"/>
                  <a:gd name="T54" fmla="*/ 36 w 149"/>
                  <a:gd name="T55" fmla="*/ 657 h 704"/>
                  <a:gd name="T56" fmla="*/ 33 w 149"/>
                  <a:gd name="T57" fmla="*/ 622 h 704"/>
                  <a:gd name="T58" fmla="*/ 35 w 149"/>
                  <a:gd name="T59" fmla="*/ 575 h 704"/>
                  <a:gd name="T60" fmla="*/ 41 w 149"/>
                  <a:gd name="T61" fmla="*/ 519 h 704"/>
                  <a:gd name="T62" fmla="*/ 58 w 149"/>
                  <a:gd name="T63" fmla="*/ 455 h 704"/>
                  <a:gd name="T64" fmla="*/ 86 w 149"/>
                  <a:gd name="T65" fmla="*/ 386 h 704"/>
                  <a:gd name="T66" fmla="*/ 129 w 149"/>
                  <a:gd name="T67" fmla="*/ 313 h 704"/>
                  <a:gd name="T68" fmla="*/ 143 w 149"/>
                  <a:gd name="T69" fmla="*/ 279 h 704"/>
                  <a:gd name="T70" fmla="*/ 149 w 149"/>
                  <a:gd name="T71" fmla="*/ 235 h 704"/>
                  <a:gd name="T72" fmla="*/ 144 w 149"/>
                  <a:gd name="T73" fmla="*/ 184 h 704"/>
                  <a:gd name="T74" fmla="*/ 131 w 149"/>
                  <a:gd name="T75" fmla="*/ 134 h 704"/>
                  <a:gd name="T76" fmla="*/ 109 w 149"/>
                  <a:gd name="T77" fmla="*/ 85 h 704"/>
                  <a:gd name="T78" fmla="*/ 81 w 149"/>
                  <a:gd name="T79" fmla="*/ 44 h 704"/>
                  <a:gd name="T80" fmla="*/ 44 w 149"/>
                  <a:gd name="T81" fmla="*/ 14 h 704"/>
                  <a:gd name="T82" fmla="*/ 0 w 149"/>
                  <a:gd name="T83" fmla="*/ 0 h 7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sp>
          <p:nvSpPr>
            <p:cNvPr id="37899" name="Freeform 1035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>
                <a:gd name="T0" fmla="*/ 94 w 128"/>
                <a:gd name="T1" fmla="*/ 0 h 217"/>
                <a:gd name="T2" fmla="*/ 105 w 128"/>
                <a:gd name="T3" fmla="*/ 9 h 217"/>
                <a:gd name="T4" fmla="*/ 115 w 128"/>
                <a:gd name="T5" fmla="*/ 27 h 217"/>
                <a:gd name="T6" fmla="*/ 123 w 128"/>
                <a:gd name="T7" fmla="*/ 50 h 217"/>
                <a:gd name="T8" fmla="*/ 128 w 128"/>
                <a:gd name="T9" fmla="*/ 78 h 217"/>
                <a:gd name="T10" fmla="*/ 127 w 128"/>
                <a:gd name="T11" fmla="*/ 111 h 217"/>
                <a:gd name="T12" fmla="*/ 116 w 128"/>
                <a:gd name="T13" fmla="*/ 145 h 217"/>
                <a:gd name="T14" fmla="*/ 94 w 128"/>
                <a:gd name="T15" fmla="*/ 181 h 217"/>
                <a:gd name="T16" fmla="*/ 60 w 128"/>
                <a:gd name="T17" fmla="*/ 217 h 217"/>
                <a:gd name="T18" fmla="*/ 49 w 128"/>
                <a:gd name="T19" fmla="*/ 213 h 217"/>
                <a:gd name="T20" fmla="*/ 38 w 128"/>
                <a:gd name="T21" fmla="*/ 210 h 217"/>
                <a:gd name="T22" fmla="*/ 26 w 128"/>
                <a:gd name="T23" fmla="*/ 205 h 217"/>
                <a:gd name="T24" fmla="*/ 16 w 128"/>
                <a:gd name="T25" fmla="*/ 201 h 217"/>
                <a:gd name="T26" fmla="*/ 8 w 128"/>
                <a:gd name="T27" fmla="*/ 196 h 217"/>
                <a:gd name="T28" fmla="*/ 2 w 128"/>
                <a:gd name="T29" fmla="*/ 190 h 217"/>
                <a:gd name="T30" fmla="*/ 0 w 128"/>
                <a:gd name="T31" fmla="*/ 183 h 217"/>
                <a:gd name="T32" fmla="*/ 1 w 128"/>
                <a:gd name="T33" fmla="*/ 178 h 217"/>
                <a:gd name="T34" fmla="*/ 13 w 128"/>
                <a:gd name="T35" fmla="*/ 171 h 217"/>
                <a:gd name="T36" fmla="*/ 29 w 128"/>
                <a:gd name="T37" fmla="*/ 161 h 217"/>
                <a:gd name="T38" fmla="*/ 46 w 128"/>
                <a:gd name="T39" fmla="*/ 150 h 217"/>
                <a:gd name="T40" fmla="*/ 63 w 128"/>
                <a:gd name="T41" fmla="*/ 134 h 217"/>
                <a:gd name="T42" fmla="*/ 79 w 128"/>
                <a:gd name="T43" fmla="*/ 112 h 217"/>
                <a:gd name="T44" fmla="*/ 91 w 128"/>
                <a:gd name="T45" fmla="*/ 83 h 217"/>
                <a:gd name="T46" fmla="*/ 97 w 128"/>
                <a:gd name="T47" fmla="*/ 46 h 217"/>
                <a:gd name="T48" fmla="*/ 94 w 128"/>
                <a:gd name="T49" fmla="*/ 0 h 2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00" name="Freeform 1036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>
                <a:gd name="T0" fmla="*/ 891 w 1259"/>
                <a:gd name="T1" fmla="*/ 1532 h 1532"/>
                <a:gd name="T2" fmla="*/ 954 w 1259"/>
                <a:gd name="T3" fmla="*/ 1452 h 1532"/>
                <a:gd name="T4" fmla="*/ 1032 w 1259"/>
                <a:gd name="T5" fmla="*/ 1338 h 1532"/>
                <a:gd name="T6" fmla="*/ 1115 w 1259"/>
                <a:gd name="T7" fmla="*/ 1188 h 1532"/>
                <a:gd name="T8" fmla="*/ 1194 w 1259"/>
                <a:gd name="T9" fmla="*/ 1023 h 1532"/>
                <a:gd name="T10" fmla="*/ 1244 w 1259"/>
                <a:gd name="T11" fmla="*/ 841 h 1532"/>
                <a:gd name="T12" fmla="*/ 1259 w 1259"/>
                <a:gd name="T13" fmla="*/ 647 h 1532"/>
                <a:gd name="T14" fmla="*/ 1230 w 1259"/>
                <a:gd name="T15" fmla="*/ 463 h 1532"/>
                <a:gd name="T16" fmla="*/ 1140 w 1259"/>
                <a:gd name="T17" fmla="*/ 294 h 1532"/>
                <a:gd name="T18" fmla="*/ 1043 w 1259"/>
                <a:gd name="T19" fmla="*/ 190 h 1532"/>
                <a:gd name="T20" fmla="*/ 961 w 1259"/>
                <a:gd name="T21" fmla="*/ 109 h 1532"/>
                <a:gd name="T22" fmla="*/ 894 w 1259"/>
                <a:gd name="T23" fmla="*/ 65 h 1532"/>
                <a:gd name="T24" fmla="*/ 786 w 1259"/>
                <a:gd name="T25" fmla="*/ 18 h 1532"/>
                <a:gd name="T26" fmla="*/ 642 w 1259"/>
                <a:gd name="T27" fmla="*/ 0 h 1532"/>
                <a:gd name="T28" fmla="*/ 440 w 1259"/>
                <a:gd name="T29" fmla="*/ 23 h 1532"/>
                <a:gd name="T30" fmla="*/ 366 w 1259"/>
                <a:gd name="T31" fmla="*/ 44 h 1532"/>
                <a:gd name="T32" fmla="*/ 292 w 1259"/>
                <a:gd name="T33" fmla="*/ 58 h 1532"/>
                <a:gd name="T34" fmla="*/ 229 w 1259"/>
                <a:gd name="T35" fmla="*/ 79 h 1532"/>
                <a:gd name="T36" fmla="*/ 178 w 1259"/>
                <a:gd name="T37" fmla="*/ 103 h 1532"/>
                <a:gd name="T38" fmla="*/ 127 w 1259"/>
                <a:gd name="T39" fmla="*/ 127 h 1532"/>
                <a:gd name="T40" fmla="*/ 82 w 1259"/>
                <a:gd name="T41" fmla="*/ 158 h 1532"/>
                <a:gd name="T42" fmla="*/ 41 w 1259"/>
                <a:gd name="T43" fmla="*/ 197 h 1532"/>
                <a:gd name="T44" fmla="*/ 0 w 1259"/>
                <a:gd name="T45" fmla="*/ 243 h 1532"/>
                <a:gd name="T46" fmla="*/ 76 w 1259"/>
                <a:gd name="T47" fmla="*/ 215 h 1532"/>
                <a:gd name="T48" fmla="*/ 144 w 1259"/>
                <a:gd name="T49" fmla="*/ 194 h 1532"/>
                <a:gd name="T50" fmla="*/ 212 w 1259"/>
                <a:gd name="T51" fmla="*/ 179 h 1532"/>
                <a:gd name="T52" fmla="*/ 280 w 1259"/>
                <a:gd name="T53" fmla="*/ 164 h 1532"/>
                <a:gd name="T54" fmla="*/ 336 w 1259"/>
                <a:gd name="T55" fmla="*/ 149 h 1532"/>
                <a:gd name="T56" fmla="*/ 397 w 1259"/>
                <a:gd name="T57" fmla="*/ 149 h 1532"/>
                <a:gd name="T58" fmla="*/ 458 w 1259"/>
                <a:gd name="T59" fmla="*/ 141 h 1532"/>
                <a:gd name="T60" fmla="*/ 511 w 1259"/>
                <a:gd name="T61" fmla="*/ 146 h 1532"/>
                <a:gd name="T62" fmla="*/ 565 w 1259"/>
                <a:gd name="T63" fmla="*/ 152 h 1532"/>
                <a:gd name="T64" fmla="*/ 618 w 1259"/>
                <a:gd name="T65" fmla="*/ 166 h 1532"/>
                <a:gd name="T66" fmla="*/ 669 w 1259"/>
                <a:gd name="T67" fmla="*/ 186 h 1532"/>
                <a:gd name="T68" fmla="*/ 715 w 1259"/>
                <a:gd name="T69" fmla="*/ 205 h 1532"/>
                <a:gd name="T70" fmla="*/ 760 w 1259"/>
                <a:gd name="T71" fmla="*/ 239 h 1532"/>
                <a:gd name="T72" fmla="*/ 811 w 1259"/>
                <a:gd name="T73" fmla="*/ 267 h 1532"/>
                <a:gd name="T74" fmla="*/ 855 w 1259"/>
                <a:gd name="T75" fmla="*/ 307 h 1532"/>
                <a:gd name="T76" fmla="*/ 899 w 1259"/>
                <a:gd name="T77" fmla="*/ 348 h 1532"/>
                <a:gd name="T78" fmla="*/ 971 w 1259"/>
                <a:gd name="T79" fmla="*/ 464 h 1532"/>
                <a:gd name="T80" fmla="*/ 1016 w 1259"/>
                <a:gd name="T81" fmla="*/ 606 h 1532"/>
                <a:gd name="T82" fmla="*/ 1027 w 1259"/>
                <a:gd name="T83" fmla="*/ 774 h 1532"/>
                <a:gd name="T84" fmla="*/ 1022 w 1259"/>
                <a:gd name="T85" fmla="*/ 939 h 1532"/>
                <a:gd name="T86" fmla="*/ 1002 w 1259"/>
                <a:gd name="T87" fmla="*/ 1117 h 1532"/>
                <a:gd name="T88" fmla="*/ 966 w 1259"/>
                <a:gd name="T89" fmla="*/ 1279 h 1532"/>
                <a:gd name="T90" fmla="*/ 933 w 1259"/>
                <a:gd name="T91" fmla="*/ 1421 h 1532"/>
                <a:gd name="T92" fmla="*/ 891 w 1259"/>
                <a:gd name="T93" fmla="*/ 1532 h 15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01" name="Freeform 1037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>
                <a:gd name="T0" fmla="*/ 0 w 801"/>
                <a:gd name="T1" fmla="*/ 0 h 459"/>
                <a:gd name="T2" fmla="*/ 37 w 801"/>
                <a:gd name="T3" fmla="*/ 69 h 459"/>
                <a:gd name="T4" fmla="*/ 68 w 801"/>
                <a:gd name="T5" fmla="*/ 132 h 459"/>
                <a:gd name="T6" fmla="*/ 110 w 801"/>
                <a:gd name="T7" fmla="*/ 188 h 459"/>
                <a:gd name="T8" fmla="*/ 149 w 801"/>
                <a:gd name="T9" fmla="*/ 229 h 459"/>
                <a:gd name="T10" fmla="*/ 192 w 801"/>
                <a:gd name="T11" fmla="*/ 278 h 459"/>
                <a:gd name="T12" fmla="*/ 250 w 801"/>
                <a:gd name="T13" fmla="*/ 314 h 459"/>
                <a:gd name="T14" fmla="*/ 308 w 801"/>
                <a:gd name="T15" fmla="*/ 336 h 459"/>
                <a:gd name="T16" fmla="*/ 365 w 801"/>
                <a:gd name="T17" fmla="*/ 365 h 459"/>
                <a:gd name="T18" fmla="*/ 430 w 801"/>
                <a:gd name="T19" fmla="*/ 381 h 459"/>
                <a:gd name="T20" fmla="*/ 501 w 801"/>
                <a:gd name="T21" fmla="*/ 390 h 459"/>
                <a:gd name="T22" fmla="*/ 573 w 801"/>
                <a:gd name="T23" fmla="*/ 392 h 459"/>
                <a:gd name="T24" fmla="*/ 646 w 801"/>
                <a:gd name="T25" fmla="*/ 381 h 459"/>
                <a:gd name="T26" fmla="*/ 726 w 801"/>
                <a:gd name="T27" fmla="*/ 362 h 459"/>
                <a:gd name="T28" fmla="*/ 801 w 801"/>
                <a:gd name="T29" fmla="*/ 335 h 459"/>
                <a:gd name="T30" fmla="*/ 731 w 801"/>
                <a:gd name="T31" fmla="*/ 377 h 459"/>
                <a:gd name="T32" fmla="*/ 662 w 801"/>
                <a:gd name="T33" fmla="*/ 404 h 459"/>
                <a:gd name="T34" fmla="*/ 594 w 801"/>
                <a:gd name="T35" fmla="*/ 432 h 459"/>
                <a:gd name="T36" fmla="*/ 532 w 801"/>
                <a:gd name="T37" fmla="*/ 445 h 459"/>
                <a:gd name="T38" fmla="*/ 471 w 801"/>
                <a:gd name="T39" fmla="*/ 459 h 459"/>
                <a:gd name="T40" fmla="*/ 411 w 801"/>
                <a:gd name="T41" fmla="*/ 458 h 459"/>
                <a:gd name="T42" fmla="*/ 350 w 801"/>
                <a:gd name="T43" fmla="*/ 458 h 459"/>
                <a:gd name="T44" fmla="*/ 291 w 801"/>
                <a:gd name="T45" fmla="*/ 450 h 459"/>
                <a:gd name="T46" fmla="*/ 244 w 801"/>
                <a:gd name="T47" fmla="*/ 436 h 459"/>
                <a:gd name="T48" fmla="*/ 192 w 801"/>
                <a:gd name="T49" fmla="*/ 415 h 459"/>
                <a:gd name="T50" fmla="*/ 145 w 801"/>
                <a:gd name="T51" fmla="*/ 394 h 459"/>
                <a:gd name="T52" fmla="*/ 100 w 801"/>
                <a:gd name="T53" fmla="*/ 373 h 459"/>
                <a:gd name="T54" fmla="*/ 60 w 801"/>
                <a:gd name="T55" fmla="*/ 347 h 459"/>
                <a:gd name="T56" fmla="*/ 0 w 801"/>
                <a:gd name="T57" fmla="*/ 294 h 459"/>
                <a:gd name="T58" fmla="*/ 0 w 801"/>
                <a:gd name="T59" fmla="*/ 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02" name="Freeform 1038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>
                <a:gd name="T0" fmla="*/ 75 w 117"/>
                <a:gd name="T1" fmla="*/ 0 h 132"/>
                <a:gd name="T2" fmla="*/ 0 w 117"/>
                <a:gd name="T3" fmla="*/ 25 h 132"/>
                <a:gd name="T4" fmla="*/ 3 w 117"/>
                <a:gd name="T5" fmla="*/ 26 h 132"/>
                <a:gd name="T6" fmla="*/ 14 w 117"/>
                <a:gd name="T7" fmla="*/ 29 h 132"/>
                <a:gd name="T8" fmla="*/ 29 w 117"/>
                <a:gd name="T9" fmla="*/ 36 h 132"/>
                <a:gd name="T10" fmla="*/ 46 w 117"/>
                <a:gd name="T11" fmla="*/ 47 h 132"/>
                <a:gd name="T12" fmla="*/ 66 w 117"/>
                <a:gd name="T13" fmla="*/ 62 h 132"/>
                <a:gd name="T14" fmla="*/ 84 w 117"/>
                <a:gd name="T15" fmla="*/ 80 h 132"/>
                <a:gd name="T16" fmla="*/ 102 w 117"/>
                <a:gd name="T17" fmla="*/ 103 h 132"/>
                <a:gd name="T18" fmla="*/ 116 w 117"/>
                <a:gd name="T19" fmla="*/ 132 h 132"/>
                <a:gd name="T20" fmla="*/ 117 w 117"/>
                <a:gd name="T21" fmla="*/ 120 h 132"/>
                <a:gd name="T22" fmla="*/ 115 w 117"/>
                <a:gd name="T23" fmla="*/ 107 h 132"/>
                <a:gd name="T24" fmla="*/ 108 w 117"/>
                <a:gd name="T25" fmla="*/ 90 h 132"/>
                <a:gd name="T26" fmla="*/ 99 w 117"/>
                <a:gd name="T27" fmla="*/ 74 h 132"/>
                <a:gd name="T28" fmla="*/ 89 w 117"/>
                <a:gd name="T29" fmla="*/ 58 h 132"/>
                <a:gd name="T30" fmla="*/ 78 w 117"/>
                <a:gd name="T31" fmla="*/ 45 h 132"/>
                <a:gd name="T32" fmla="*/ 67 w 117"/>
                <a:gd name="T33" fmla="*/ 36 h 132"/>
                <a:gd name="T34" fmla="*/ 58 w 117"/>
                <a:gd name="T35" fmla="*/ 32 h 132"/>
                <a:gd name="T36" fmla="*/ 69 w 117"/>
                <a:gd name="T37" fmla="*/ 29 h 132"/>
                <a:gd name="T38" fmla="*/ 79 w 117"/>
                <a:gd name="T39" fmla="*/ 28 h 132"/>
                <a:gd name="T40" fmla="*/ 89 w 117"/>
                <a:gd name="T41" fmla="*/ 26 h 132"/>
                <a:gd name="T42" fmla="*/ 98 w 117"/>
                <a:gd name="T43" fmla="*/ 25 h 132"/>
                <a:gd name="T44" fmla="*/ 105 w 117"/>
                <a:gd name="T45" fmla="*/ 24 h 132"/>
                <a:gd name="T46" fmla="*/ 109 w 117"/>
                <a:gd name="T47" fmla="*/ 22 h 132"/>
                <a:gd name="T48" fmla="*/ 113 w 117"/>
                <a:gd name="T49" fmla="*/ 21 h 132"/>
                <a:gd name="T50" fmla="*/ 114 w 117"/>
                <a:gd name="T51" fmla="*/ 21 h 132"/>
                <a:gd name="T52" fmla="*/ 75 w 117"/>
                <a:gd name="T53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03" name="Freeform 1039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>
                <a:gd name="T0" fmla="*/ 29 w 29"/>
                <a:gd name="T1" fmla="*/ 0 h 77"/>
                <a:gd name="T2" fmla="*/ 23 w 29"/>
                <a:gd name="T3" fmla="*/ 0 h 77"/>
                <a:gd name="T4" fmla="*/ 16 w 29"/>
                <a:gd name="T5" fmla="*/ 4 h 77"/>
                <a:gd name="T6" fmla="*/ 9 w 29"/>
                <a:gd name="T7" fmla="*/ 9 h 77"/>
                <a:gd name="T8" fmla="*/ 4 w 29"/>
                <a:gd name="T9" fmla="*/ 19 h 77"/>
                <a:gd name="T10" fmla="*/ 1 w 29"/>
                <a:gd name="T11" fmla="*/ 30 h 77"/>
                <a:gd name="T12" fmla="*/ 0 w 29"/>
                <a:gd name="T13" fmla="*/ 44 h 77"/>
                <a:gd name="T14" fmla="*/ 3 w 29"/>
                <a:gd name="T15" fmla="*/ 60 h 77"/>
                <a:gd name="T16" fmla="*/ 11 w 29"/>
                <a:gd name="T17" fmla="*/ 77 h 77"/>
                <a:gd name="T18" fmla="*/ 15 w 29"/>
                <a:gd name="T19" fmla="*/ 53 h 77"/>
                <a:gd name="T20" fmla="*/ 19 w 29"/>
                <a:gd name="T21" fmla="*/ 37 h 77"/>
                <a:gd name="T22" fmla="*/ 23 w 29"/>
                <a:gd name="T23" fmla="*/ 22 h 77"/>
                <a:gd name="T24" fmla="*/ 29 w 29"/>
                <a:gd name="T25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04" name="Freeform 1040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>
                <a:gd name="T0" fmla="*/ 784 w 1108"/>
                <a:gd name="T1" fmla="*/ 1047 h 1047"/>
                <a:gd name="T2" fmla="*/ 692 w 1108"/>
                <a:gd name="T3" fmla="*/ 1011 h 1047"/>
                <a:gd name="T4" fmla="*/ 607 w 1108"/>
                <a:gd name="T5" fmla="*/ 945 h 1047"/>
                <a:gd name="T6" fmla="*/ 517 w 1108"/>
                <a:gd name="T7" fmla="*/ 861 h 1047"/>
                <a:gd name="T8" fmla="*/ 432 w 1108"/>
                <a:gd name="T9" fmla="*/ 776 h 1047"/>
                <a:gd name="T10" fmla="*/ 350 w 1108"/>
                <a:gd name="T11" fmla="*/ 677 h 1047"/>
                <a:gd name="T12" fmla="*/ 266 w 1108"/>
                <a:gd name="T13" fmla="*/ 563 h 1047"/>
                <a:gd name="T14" fmla="*/ 188 w 1108"/>
                <a:gd name="T15" fmla="*/ 447 h 1047"/>
                <a:gd name="T16" fmla="*/ 122 w 1108"/>
                <a:gd name="T17" fmla="*/ 325 h 1047"/>
                <a:gd name="T18" fmla="*/ 65 w 1108"/>
                <a:gd name="T19" fmla="*/ 211 h 1047"/>
                <a:gd name="T20" fmla="*/ 21 w 1108"/>
                <a:gd name="T21" fmla="*/ 101 h 1047"/>
                <a:gd name="T22" fmla="*/ 0 w 1108"/>
                <a:gd name="T23" fmla="*/ 0 h 1047"/>
                <a:gd name="T24" fmla="*/ 109 w 1108"/>
                <a:gd name="T25" fmla="*/ 217 h 1047"/>
                <a:gd name="T26" fmla="*/ 209 w 1108"/>
                <a:gd name="T27" fmla="*/ 378 h 1047"/>
                <a:gd name="T28" fmla="*/ 294 w 1108"/>
                <a:gd name="T29" fmla="*/ 500 h 1047"/>
                <a:gd name="T30" fmla="*/ 373 w 1108"/>
                <a:gd name="T31" fmla="*/ 590 h 1047"/>
                <a:gd name="T32" fmla="*/ 441 w 1108"/>
                <a:gd name="T33" fmla="*/ 661 h 1047"/>
                <a:gd name="T34" fmla="*/ 506 w 1108"/>
                <a:gd name="T35" fmla="*/ 713 h 1047"/>
                <a:gd name="T36" fmla="*/ 564 w 1108"/>
                <a:gd name="T37" fmla="*/ 754 h 1047"/>
                <a:gd name="T38" fmla="*/ 620 w 1108"/>
                <a:gd name="T39" fmla="*/ 801 h 1047"/>
                <a:gd name="T40" fmla="*/ 754 w 1108"/>
                <a:gd name="T41" fmla="*/ 899 h 1047"/>
                <a:gd name="T42" fmla="*/ 925 w 1108"/>
                <a:gd name="T43" fmla="*/ 977 h 1047"/>
                <a:gd name="T44" fmla="*/ 1108 w 1108"/>
                <a:gd name="T45" fmla="*/ 1047 h 1047"/>
                <a:gd name="T46" fmla="*/ 784 w 1108"/>
                <a:gd name="T47" fmla="*/ 1047 h 1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grpSp>
          <p:nvGrpSpPr>
            <p:cNvPr id="37905" name="Group 1041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37906" name="Freeform 104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07" name="Freeform 104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08" name="Freeform 104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grpSp>
          <p:nvGrpSpPr>
            <p:cNvPr id="37909" name="Group 1045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37910" name="Freeform 104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11" name="Freeform 104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12" name="Freeform 104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grpSp>
          <p:nvGrpSpPr>
            <p:cNvPr id="37913" name="Group 1049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37914" name="Freeform 105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15" name="Freeform 105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16" name="Freeform 105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grpSp>
          <p:nvGrpSpPr>
            <p:cNvPr id="37917" name="Group 1053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37918" name="Freeform 105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19" name="Freeform 105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20" name="Freeform 105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grpSp>
          <p:nvGrpSpPr>
            <p:cNvPr id="37921" name="Group 1057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37922" name="Freeform 105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23" name="Freeform 105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7924" name="Freeform 106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sp>
          <p:nvSpPr>
            <p:cNvPr id="37925" name="Freeform 1061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>
                <a:gd name="T0" fmla="*/ 0 w 862"/>
                <a:gd name="T1" fmla="*/ 0 h 886"/>
                <a:gd name="T2" fmla="*/ 6 w 862"/>
                <a:gd name="T3" fmla="*/ 107 h 886"/>
                <a:gd name="T4" fmla="*/ 37 w 862"/>
                <a:gd name="T5" fmla="*/ 262 h 886"/>
                <a:gd name="T6" fmla="*/ 83 w 862"/>
                <a:gd name="T7" fmla="*/ 410 h 886"/>
                <a:gd name="T8" fmla="*/ 149 w 862"/>
                <a:gd name="T9" fmla="*/ 546 h 886"/>
                <a:gd name="T10" fmla="*/ 237 w 862"/>
                <a:gd name="T11" fmla="*/ 666 h 886"/>
                <a:gd name="T12" fmla="*/ 338 w 862"/>
                <a:gd name="T13" fmla="*/ 764 h 886"/>
                <a:gd name="T14" fmla="*/ 450 w 862"/>
                <a:gd name="T15" fmla="*/ 838 h 886"/>
                <a:gd name="T16" fmla="*/ 579 w 862"/>
                <a:gd name="T17" fmla="*/ 879 h 886"/>
                <a:gd name="T18" fmla="*/ 714 w 862"/>
                <a:gd name="T19" fmla="*/ 886 h 886"/>
                <a:gd name="T20" fmla="*/ 862 w 862"/>
                <a:gd name="T21" fmla="*/ 851 h 886"/>
                <a:gd name="T22" fmla="*/ 784 w 862"/>
                <a:gd name="T23" fmla="*/ 856 h 886"/>
                <a:gd name="T24" fmla="*/ 700 w 862"/>
                <a:gd name="T25" fmla="*/ 835 h 886"/>
                <a:gd name="T26" fmla="*/ 621 w 862"/>
                <a:gd name="T27" fmla="*/ 794 h 886"/>
                <a:gd name="T28" fmla="*/ 542 w 862"/>
                <a:gd name="T29" fmla="*/ 728 h 886"/>
                <a:gd name="T30" fmla="*/ 466 w 862"/>
                <a:gd name="T31" fmla="*/ 649 h 886"/>
                <a:gd name="T32" fmla="*/ 397 w 862"/>
                <a:gd name="T33" fmla="*/ 557 h 886"/>
                <a:gd name="T34" fmla="*/ 334 w 862"/>
                <a:gd name="T35" fmla="*/ 454 h 886"/>
                <a:gd name="T36" fmla="*/ 279 w 862"/>
                <a:gd name="T37" fmla="*/ 339 h 886"/>
                <a:gd name="T38" fmla="*/ 238 w 862"/>
                <a:gd name="T39" fmla="*/ 225 h 886"/>
                <a:gd name="T40" fmla="*/ 205 w 862"/>
                <a:gd name="T41" fmla="*/ 105 h 886"/>
                <a:gd name="T42" fmla="*/ 184 w 862"/>
                <a:gd name="T43" fmla="*/ 3 h 8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26" name="Freeform 1062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27" name="Freeform 1063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28" name="Freeform 1064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29" name="Freeform 1065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>
                <a:gd name="T0" fmla="*/ 124 w 124"/>
                <a:gd name="T1" fmla="*/ 0 h 121"/>
                <a:gd name="T2" fmla="*/ 113 w 124"/>
                <a:gd name="T3" fmla="*/ 9 h 121"/>
                <a:gd name="T4" fmla="*/ 99 w 124"/>
                <a:gd name="T5" fmla="*/ 25 h 121"/>
                <a:gd name="T6" fmla="*/ 81 w 124"/>
                <a:gd name="T7" fmla="*/ 41 h 121"/>
                <a:gd name="T8" fmla="*/ 63 w 124"/>
                <a:gd name="T9" fmla="*/ 54 h 121"/>
                <a:gd name="T10" fmla="*/ 41 w 124"/>
                <a:gd name="T11" fmla="*/ 66 h 121"/>
                <a:gd name="T12" fmla="*/ 22 w 124"/>
                <a:gd name="T13" fmla="*/ 74 h 121"/>
                <a:gd name="T14" fmla="*/ 0 w 124"/>
                <a:gd name="T15" fmla="*/ 75 h 121"/>
                <a:gd name="T16" fmla="*/ 10 w 124"/>
                <a:gd name="T17" fmla="*/ 96 h 121"/>
                <a:gd name="T18" fmla="*/ 23 w 124"/>
                <a:gd name="T19" fmla="*/ 113 h 121"/>
                <a:gd name="T20" fmla="*/ 41 w 124"/>
                <a:gd name="T21" fmla="*/ 121 h 121"/>
                <a:gd name="T22" fmla="*/ 60 w 124"/>
                <a:gd name="T23" fmla="*/ 121 h 121"/>
                <a:gd name="T24" fmla="*/ 83 w 124"/>
                <a:gd name="T25" fmla="*/ 111 h 121"/>
                <a:gd name="T26" fmla="*/ 101 w 124"/>
                <a:gd name="T27" fmla="*/ 88 h 121"/>
                <a:gd name="T28" fmla="*/ 116 w 124"/>
                <a:gd name="T29" fmla="*/ 53 h 121"/>
                <a:gd name="T30" fmla="*/ 124 w 124"/>
                <a:gd name="T31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30" name="Freeform 1066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>
                <a:gd name="T0" fmla="*/ 0 w 149"/>
                <a:gd name="T1" fmla="*/ 0 h 704"/>
                <a:gd name="T2" fmla="*/ 6 w 149"/>
                <a:gd name="T3" fmla="*/ 6 h 704"/>
                <a:gd name="T4" fmla="*/ 16 w 149"/>
                <a:gd name="T5" fmla="*/ 14 h 704"/>
                <a:gd name="T6" fmla="*/ 28 w 149"/>
                <a:gd name="T7" fmla="*/ 24 h 704"/>
                <a:gd name="T8" fmla="*/ 41 w 149"/>
                <a:gd name="T9" fmla="*/ 37 h 704"/>
                <a:gd name="T10" fmla="*/ 58 w 149"/>
                <a:gd name="T11" fmla="*/ 53 h 704"/>
                <a:gd name="T12" fmla="*/ 73 w 149"/>
                <a:gd name="T13" fmla="*/ 70 h 704"/>
                <a:gd name="T14" fmla="*/ 88 w 149"/>
                <a:gd name="T15" fmla="*/ 90 h 704"/>
                <a:gd name="T16" fmla="*/ 100 w 149"/>
                <a:gd name="T17" fmla="*/ 113 h 704"/>
                <a:gd name="T18" fmla="*/ 112 w 149"/>
                <a:gd name="T19" fmla="*/ 137 h 704"/>
                <a:gd name="T20" fmla="*/ 120 w 149"/>
                <a:gd name="T21" fmla="*/ 165 h 704"/>
                <a:gd name="T22" fmla="*/ 124 w 149"/>
                <a:gd name="T23" fmla="*/ 196 h 704"/>
                <a:gd name="T24" fmla="*/ 126 w 149"/>
                <a:gd name="T25" fmla="*/ 228 h 704"/>
                <a:gd name="T26" fmla="*/ 120 w 149"/>
                <a:gd name="T27" fmla="*/ 264 h 704"/>
                <a:gd name="T28" fmla="*/ 109 w 149"/>
                <a:gd name="T29" fmla="*/ 302 h 704"/>
                <a:gd name="T30" fmla="*/ 92 w 149"/>
                <a:gd name="T31" fmla="*/ 342 h 704"/>
                <a:gd name="T32" fmla="*/ 67 w 149"/>
                <a:gd name="T33" fmla="*/ 386 h 704"/>
                <a:gd name="T34" fmla="*/ 39 w 149"/>
                <a:gd name="T35" fmla="*/ 436 h 704"/>
                <a:gd name="T36" fmla="*/ 21 w 149"/>
                <a:gd name="T37" fmla="*/ 482 h 704"/>
                <a:gd name="T38" fmla="*/ 10 w 149"/>
                <a:gd name="T39" fmla="*/ 525 h 704"/>
                <a:gd name="T40" fmla="*/ 6 w 149"/>
                <a:gd name="T41" fmla="*/ 566 h 704"/>
                <a:gd name="T42" fmla="*/ 6 w 149"/>
                <a:gd name="T43" fmla="*/ 605 h 704"/>
                <a:gd name="T44" fmla="*/ 8 w 149"/>
                <a:gd name="T45" fmla="*/ 641 h 704"/>
                <a:gd name="T46" fmla="*/ 12 w 149"/>
                <a:gd name="T47" fmla="*/ 673 h 704"/>
                <a:gd name="T48" fmla="*/ 14 w 149"/>
                <a:gd name="T49" fmla="*/ 704 h 704"/>
                <a:gd name="T50" fmla="*/ 41 w 149"/>
                <a:gd name="T51" fmla="*/ 688 h 704"/>
                <a:gd name="T52" fmla="*/ 39 w 149"/>
                <a:gd name="T53" fmla="*/ 680 h 704"/>
                <a:gd name="T54" fmla="*/ 36 w 149"/>
                <a:gd name="T55" fmla="*/ 657 h 704"/>
                <a:gd name="T56" fmla="*/ 33 w 149"/>
                <a:gd name="T57" fmla="*/ 622 h 704"/>
                <a:gd name="T58" fmla="*/ 35 w 149"/>
                <a:gd name="T59" fmla="*/ 575 h 704"/>
                <a:gd name="T60" fmla="*/ 41 w 149"/>
                <a:gd name="T61" fmla="*/ 519 h 704"/>
                <a:gd name="T62" fmla="*/ 58 w 149"/>
                <a:gd name="T63" fmla="*/ 455 h 704"/>
                <a:gd name="T64" fmla="*/ 86 w 149"/>
                <a:gd name="T65" fmla="*/ 386 h 704"/>
                <a:gd name="T66" fmla="*/ 129 w 149"/>
                <a:gd name="T67" fmla="*/ 313 h 704"/>
                <a:gd name="T68" fmla="*/ 143 w 149"/>
                <a:gd name="T69" fmla="*/ 279 h 704"/>
                <a:gd name="T70" fmla="*/ 149 w 149"/>
                <a:gd name="T71" fmla="*/ 235 h 704"/>
                <a:gd name="T72" fmla="*/ 144 w 149"/>
                <a:gd name="T73" fmla="*/ 184 h 704"/>
                <a:gd name="T74" fmla="*/ 131 w 149"/>
                <a:gd name="T75" fmla="*/ 134 h 704"/>
                <a:gd name="T76" fmla="*/ 109 w 149"/>
                <a:gd name="T77" fmla="*/ 85 h 704"/>
                <a:gd name="T78" fmla="*/ 81 w 149"/>
                <a:gd name="T79" fmla="*/ 44 h 704"/>
                <a:gd name="T80" fmla="*/ 44 w 149"/>
                <a:gd name="T81" fmla="*/ 14 h 704"/>
                <a:gd name="T82" fmla="*/ 0 w 149"/>
                <a:gd name="T83" fmla="*/ 0 h 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7931" name="Freeform 1067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>
                <a:gd name="T0" fmla="*/ 0 w 36"/>
                <a:gd name="T1" fmla="*/ 0 h 132"/>
                <a:gd name="T2" fmla="*/ 36 w 36"/>
                <a:gd name="T3" fmla="*/ 12 h 132"/>
                <a:gd name="T4" fmla="*/ 0 w 36"/>
                <a:gd name="T5" fmla="*/ 132 h 132"/>
                <a:gd name="T6" fmla="*/ 0 w 36"/>
                <a:gd name="T7" fmla="*/ 0 h 1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37932" name="Rectangle 1068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7933" name="Rectangle 106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7934" name="Rectangle 107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2DC3046-97A9-40F7-A770-966D93700290}" type="slidenum">
              <a:rPr lang="en-US"/>
              <a:pPr/>
              <a:t>‹#›</a:t>
            </a:fld>
            <a:endParaRPr lang="th-TH"/>
          </a:p>
        </p:txBody>
      </p:sp>
      <p:sp>
        <p:nvSpPr>
          <p:cNvPr id="37935" name="Rectangle 1071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  <a:extLst>
            <a:ext uri="{909E8E84-426E-40DD-AFC4-6F175D3DCCD1}">
              <a14:hiddenFill xmlns:a14="http://schemas.microsoft.com/office/drawing/2010/main">
                <a:solidFill>
                  <a:srgbClr val="FF33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45791" dir="3378596" algn="ctr" rotWithShape="0">
                    <a:srgbClr val="993366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5200" b="1"/>
            </a:lvl1pPr>
          </a:lstStyle>
          <a:p>
            <a:pPr lvl="0"/>
            <a:r>
              <a:rPr lang="th-TH" noProof="0" smtClean="0"/>
              <a:t>คลิกเพื่อแก้ไขลักษณะชื่อเรื่องต้นแบบ</a:t>
            </a:r>
            <a:endParaRPr lang="en-US" noProof="0" smtClean="0"/>
          </a:p>
        </p:txBody>
      </p:sp>
      <p:sp>
        <p:nvSpPr>
          <p:cNvPr id="37936" name="Rectangle 1072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th-TH" noProof="0" smtClean="0"/>
              <a:t>คลิกเพื่อแก้ไขลักษณะชื่อเรื่องรองต้นแบบ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9A0C64-88CD-4EE5-A249-C1A843C405F1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60031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0338B-160A-4BCA-A776-09629EC7A1FE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13134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EB884-D43E-434D-9EA1-F31973C7777B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18123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D2104F-312A-4D16-A13A-8C75DCEFDA06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39332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4A497-ACE2-4DA2-91EB-719884EF5F21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57742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1E415-3E77-4AA0-9511-59E3E2A99DA7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6755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1AC43B-9622-4657-AA49-C9873EC400E0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16267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679960-28E3-4A68-A7FB-30AB8CDB625E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3591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76786F-93F3-4996-9D71-028C5A00F32C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72029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F0E687-C043-445E-AAA3-705E8B2AFE0E}" type="slidenum">
              <a:rPr lang="en-US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8188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36867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>
                <a:gd name="T0" fmla="*/ 5 w 472"/>
                <a:gd name="T1" fmla="*/ 32 h 802"/>
                <a:gd name="T2" fmla="*/ 189 w 472"/>
                <a:gd name="T3" fmla="*/ 26 h 802"/>
                <a:gd name="T4" fmla="*/ 309 w 472"/>
                <a:gd name="T5" fmla="*/ 66 h 802"/>
                <a:gd name="T6" fmla="*/ 357 w 472"/>
                <a:gd name="T7" fmla="*/ 98 h 802"/>
                <a:gd name="T8" fmla="*/ 413 w 472"/>
                <a:gd name="T9" fmla="*/ 162 h 802"/>
                <a:gd name="T10" fmla="*/ 437 w 472"/>
                <a:gd name="T11" fmla="*/ 250 h 802"/>
                <a:gd name="T12" fmla="*/ 397 w 472"/>
                <a:gd name="T13" fmla="*/ 530 h 802"/>
                <a:gd name="T14" fmla="*/ 341 w 472"/>
                <a:gd name="T15" fmla="*/ 634 h 802"/>
                <a:gd name="T16" fmla="*/ 173 w 472"/>
                <a:gd name="T17" fmla="*/ 714 h 802"/>
                <a:gd name="T18" fmla="*/ 77 w 472"/>
                <a:gd name="T19" fmla="*/ 730 h 802"/>
                <a:gd name="T20" fmla="*/ 69 w 472"/>
                <a:gd name="T21" fmla="*/ 802 h 802"/>
                <a:gd name="T22" fmla="*/ 7 w 472"/>
                <a:gd name="T23" fmla="*/ 788 h 802"/>
                <a:gd name="T24" fmla="*/ 5 w 472"/>
                <a:gd name="T25" fmla="*/ 751 h 802"/>
                <a:gd name="T26" fmla="*/ 37 w 472"/>
                <a:gd name="T27" fmla="*/ 722 h 802"/>
                <a:gd name="T28" fmla="*/ 5 w 472"/>
                <a:gd name="T29" fmla="*/ 670 h 802"/>
                <a:gd name="T30" fmla="*/ 5 w 472"/>
                <a:gd name="T31" fmla="*/ 32 h 8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grpSp>
          <p:nvGrpSpPr>
            <p:cNvPr id="36868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36869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70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71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sp>
          <p:nvSpPr>
            <p:cNvPr id="36872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>
                <a:gd name="T0" fmla="*/ 14 w 710"/>
                <a:gd name="T1" fmla="*/ 416 h 768"/>
                <a:gd name="T2" fmla="*/ 14 w 710"/>
                <a:gd name="T3" fmla="*/ 272 h 768"/>
                <a:gd name="T4" fmla="*/ 102 w 710"/>
                <a:gd name="T5" fmla="*/ 144 h 768"/>
                <a:gd name="T6" fmla="*/ 150 w 710"/>
                <a:gd name="T7" fmla="*/ 96 h 768"/>
                <a:gd name="T8" fmla="*/ 198 w 710"/>
                <a:gd name="T9" fmla="*/ 64 h 768"/>
                <a:gd name="T10" fmla="*/ 350 w 710"/>
                <a:gd name="T11" fmla="*/ 0 h 768"/>
                <a:gd name="T12" fmla="*/ 534 w 710"/>
                <a:gd name="T13" fmla="*/ 8 h 768"/>
                <a:gd name="T14" fmla="*/ 662 w 710"/>
                <a:gd name="T15" fmla="*/ 96 h 768"/>
                <a:gd name="T16" fmla="*/ 710 w 710"/>
                <a:gd name="T17" fmla="*/ 200 h 768"/>
                <a:gd name="T18" fmla="*/ 702 w 710"/>
                <a:gd name="T19" fmla="*/ 400 h 768"/>
                <a:gd name="T20" fmla="*/ 678 w 710"/>
                <a:gd name="T21" fmla="*/ 448 h 768"/>
                <a:gd name="T22" fmla="*/ 550 w 710"/>
                <a:gd name="T23" fmla="*/ 632 h 768"/>
                <a:gd name="T24" fmla="*/ 518 w 710"/>
                <a:gd name="T25" fmla="*/ 656 h 768"/>
                <a:gd name="T26" fmla="*/ 470 w 710"/>
                <a:gd name="T27" fmla="*/ 664 h 768"/>
                <a:gd name="T28" fmla="*/ 518 w 710"/>
                <a:gd name="T29" fmla="*/ 680 h 768"/>
                <a:gd name="T30" fmla="*/ 566 w 710"/>
                <a:gd name="T31" fmla="*/ 696 h 768"/>
                <a:gd name="T32" fmla="*/ 574 w 710"/>
                <a:gd name="T33" fmla="*/ 720 h 768"/>
                <a:gd name="T34" fmla="*/ 526 w 710"/>
                <a:gd name="T35" fmla="*/ 736 h 768"/>
                <a:gd name="T36" fmla="*/ 502 w 710"/>
                <a:gd name="T37" fmla="*/ 752 h 768"/>
                <a:gd name="T38" fmla="*/ 454 w 710"/>
                <a:gd name="T39" fmla="*/ 768 h 768"/>
                <a:gd name="T40" fmla="*/ 438 w 710"/>
                <a:gd name="T41" fmla="*/ 712 h 768"/>
                <a:gd name="T42" fmla="*/ 246 w 710"/>
                <a:gd name="T43" fmla="*/ 688 h 768"/>
                <a:gd name="T44" fmla="*/ 134 w 710"/>
                <a:gd name="T45" fmla="*/ 648 h 768"/>
                <a:gd name="T46" fmla="*/ 110 w 710"/>
                <a:gd name="T47" fmla="*/ 624 h 768"/>
                <a:gd name="T48" fmla="*/ 78 w 710"/>
                <a:gd name="T49" fmla="*/ 576 h 768"/>
                <a:gd name="T50" fmla="*/ 54 w 710"/>
                <a:gd name="T51" fmla="*/ 464 h 768"/>
                <a:gd name="T52" fmla="*/ 30 w 710"/>
                <a:gd name="T53" fmla="*/ 408 h 768"/>
                <a:gd name="T54" fmla="*/ 22 w 710"/>
                <a:gd name="T55" fmla="*/ 384 h 768"/>
                <a:gd name="T56" fmla="*/ 14 w 710"/>
                <a:gd name="T57" fmla="*/ 41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grpSp>
          <p:nvGrpSpPr>
            <p:cNvPr id="36873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36874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>
                  <a:gd name="T0" fmla="*/ 46 w 217"/>
                  <a:gd name="T1" fmla="*/ 210 h 210"/>
                  <a:gd name="T2" fmla="*/ 37 w 217"/>
                  <a:gd name="T3" fmla="*/ 198 h 210"/>
                  <a:gd name="T4" fmla="*/ 26 w 217"/>
                  <a:gd name="T5" fmla="*/ 181 h 210"/>
                  <a:gd name="T6" fmla="*/ 15 w 217"/>
                  <a:gd name="T7" fmla="*/ 159 h 210"/>
                  <a:gd name="T8" fmla="*/ 5 w 217"/>
                  <a:gd name="T9" fmla="*/ 135 h 210"/>
                  <a:gd name="T10" fmla="*/ 0 w 217"/>
                  <a:gd name="T11" fmla="*/ 109 h 210"/>
                  <a:gd name="T12" fmla="*/ 1 w 217"/>
                  <a:gd name="T13" fmla="*/ 82 h 210"/>
                  <a:gd name="T14" fmla="*/ 9 w 217"/>
                  <a:gd name="T15" fmla="*/ 57 h 210"/>
                  <a:gd name="T16" fmla="*/ 27 w 217"/>
                  <a:gd name="T17" fmla="*/ 35 h 210"/>
                  <a:gd name="T18" fmla="*/ 45 w 217"/>
                  <a:gd name="T19" fmla="*/ 22 h 210"/>
                  <a:gd name="T20" fmla="*/ 60 w 217"/>
                  <a:gd name="T21" fmla="*/ 12 h 210"/>
                  <a:gd name="T22" fmla="*/ 72 w 217"/>
                  <a:gd name="T23" fmla="*/ 7 h 210"/>
                  <a:gd name="T24" fmla="*/ 81 w 217"/>
                  <a:gd name="T25" fmla="*/ 5 h 210"/>
                  <a:gd name="T26" fmla="*/ 88 w 217"/>
                  <a:gd name="T27" fmla="*/ 5 h 210"/>
                  <a:gd name="T28" fmla="*/ 104 w 217"/>
                  <a:gd name="T29" fmla="*/ 0 h 210"/>
                  <a:gd name="T30" fmla="*/ 148 w 217"/>
                  <a:gd name="T31" fmla="*/ 8 h 210"/>
                  <a:gd name="T32" fmla="*/ 160 w 217"/>
                  <a:gd name="T33" fmla="*/ 12 h 210"/>
                  <a:gd name="T34" fmla="*/ 172 w 217"/>
                  <a:gd name="T35" fmla="*/ 15 h 210"/>
                  <a:gd name="T36" fmla="*/ 182 w 217"/>
                  <a:gd name="T37" fmla="*/ 19 h 210"/>
                  <a:gd name="T38" fmla="*/ 190 w 217"/>
                  <a:gd name="T39" fmla="*/ 23 h 210"/>
                  <a:gd name="T40" fmla="*/ 198 w 217"/>
                  <a:gd name="T41" fmla="*/ 27 h 210"/>
                  <a:gd name="T42" fmla="*/ 205 w 217"/>
                  <a:gd name="T43" fmla="*/ 32 h 210"/>
                  <a:gd name="T44" fmla="*/ 211 w 217"/>
                  <a:gd name="T45" fmla="*/ 38 h 210"/>
                  <a:gd name="T46" fmla="*/ 217 w 217"/>
                  <a:gd name="T47" fmla="*/ 45 h 210"/>
                  <a:gd name="T48" fmla="*/ 205 w 217"/>
                  <a:gd name="T49" fmla="*/ 40 h 210"/>
                  <a:gd name="T50" fmla="*/ 194 w 217"/>
                  <a:gd name="T51" fmla="*/ 36 h 210"/>
                  <a:gd name="T52" fmla="*/ 183 w 217"/>
                  <a:gd name="T53" fmla="*/ 33 h 210"/>
                  <a:gd name="T54" fmla="*/ 172 w 217"/>
                  <a:gd name="T55" fmla="*/ 30 h 210"/>
                  <a:gd name="T56" fmla="*/ 163 w 217"/>
                  <a:gd name="T57" fmla="*/ 27 h 210"/>
                  <a:gd name="T58" fmla="*/ 153 w 217"/>
                  <a:gd name="T59" fmla="*/ 26 h 210"/>
                  <a:gd name="T60" fmla="*/ 143 w 217"/>
                  <a:gd name="T61" fmla="*/ 24 h 210"/>
                  <a:gd name="T62" fmla="*/ 134 w 217"/>
                  <a:gd name="T63" fmla="*/ 24 h 210"/>
                  <a:gd name="T64" fmla="*/ 125 w 217"/>
                  <a:gd name="T65" fmla="*/ 24 h 210"/>
                  <a:gd name="T66" fmla="*/ 116 w 217"/>
                  <a:gd name="T67" fmla="*/ 25 h 210"/>
                  <a:gd name="T68" fmla="*/ 107 w 217"/>
                  <a:gd name="T69" fmla="*/ 27 h 210"/>
                  <a:gd name="T70" fmla="*/ 99 w 217"/>
                  <a:gd name="T71" fmla="*/ 29 h 210"/>
                  <a:gd name="T72" fmla="*/ 91 w 217"/>
                  <a:gd name="T73" fmla="*/ 33 h 210"/>
                  <a:gd name="T74" fmla="*/ 82 w 217"/>
                  <a:gd name="T75" fmla="*/ 36 h 210"/>
                  <a:gd name="T76" fmla="*/ 74 w 217"/>
                  <a:gd name="T77" fmla="*/ 41 h 210"/>
                  <a:gd name="T78" fmla="*/ 66 w 217"/>
                  <a:gd name="T79" fmla="*/ 46 h 210"/>
                  <a:gd name="T80" fmla="*/ 52 w 217"/>
                  <a:gd name="T81" fmla="*/ 61 h 210"/>
                  <a:gd name="T82" fmla="*/ 42 w 217"/>
                  <a:gd name="T83" fmla="*/ 80 h 210"/>
                  <a:gd name="T84" fmla="*/ 37 w 217"/>
                  <a:gd name="T85" fmla="*/ 103 h 210"/>
                  <a:gd name="T86" fmla="*/ 35 w 217"/>
                  <a:gd name="T87" fmla="*/ 126 h 210"/>
                  <a:gd name="T88" fmla="*/ 35 w 217"/>
                  <a:gd name="T89" fmla="*/ 151 h 210"/>
                  <a:gd name="T90" fmla="*/ 38 w 217"/>
                  <a:gd name="T91" fmla="*/ 174 h 210"/>
                  <a:gd name="T92" fmla="*/ 41 w 217"/>
                  <a:gd name="T93" fmla="*/ 194 h 210"/>
                  <a:gd name="T94" fmla="*/ 46 w 217"/>
                  <a:gd name="T95" fmla="*/ 210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75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>
                  <a:gd name="T0" fmla="*/ 109 w 182"/>
                  <a:gd name="T1" fmla="*/ 0 h 213"/>
                  <a:gd name="T2" fmla="*/ 112 w 182"/>
                  <a:gd name="T3" fmla="*/ 2 h 213"/>
                  <a:gd name="T4" fmla="*/ 118 w 182"/>
                  <a:gd name="T5" fmla="*/ 8 h 213"/>
                  <a:gd name="T6" fmla="*/ 127 w 182"/>
                  <a:gd name="T7" fmla="*/ 18 h 213"/>
                  <a:gd name="T8" fmla="*/ 137 w 182"/>
                  <a:gd name="T9" fmla="*/ 33 h 213"/>
                  <a:gd name="T10" fmla="*/ 145 w 182"/>
                  <a:gd name="T11" fmla="*/ 52 h 213"/>
                  <a:gd name="T12" fmla="*/ 150 w 182"/>
                  <a:gd name="T13" fmla="*/ 76 h 213"/>
                  <a:gd name="T14" fmla="*/ 150 w 182"/>
                  <a:gd name="T15" fmla="*/ 105 h 213"/>
                  <a:gd name="T16" fmla="*/ 144 w 182"/>
                  <a:gd name="T17" fmla="*/ 139 h 213"/>
                  <a:gd name="T18" fmla="*/ 140 w 182"/>
                  <a:gd name="T19" fmla="*/ 149 h 213"/>
                  <a:gd name="T20" fmla="*/ 136 w 182"/>
                  <a:gd name="T21" fmla="*/ 157 h 213"/>
                  <a:gd name="T22" fmla="*/ 131 w 182"/>
                  <a:gd name="T23" fmla="*/ 165 h 213"/>
                  <a:gd name="T24" fmla="*/ 125 w 182"/>
                  <a:gd name="T25" fmla="*/ 173 h 213"/>
                  <a:gd name="T26" fmla="*/ 117 w 182"/>
                  <a:gd name="T27" fmla="*/ 180 h 213"/>
                  <a:gd name="T28" fmla="*/ 110 w 182"/>
                  <a:gd name="T29" fmla="*/ 185 h 213"/>
                  <a:gd name="T30" fmla="*/ 102 w 182"/>
                  <a:gd name="T31" fmla="*/ 191 h 213"/>
                  <a:gd name="T32" fmla="*/ 92 w 182"/>
                  <a:gd name="T33" fmla="*/ 195 h 213"/>
                  <a:gd name="T34" fmla="*/ 82 w 182"/>
                  <a:gd name="T35" fmla="*/ 197 h 213"/>
                  <a:gd name="T36" fmla="*/ 72 w 182"/>
                  <a:gd name="T37" fmla="*/ 200 h 213"/>
                  <a:gd name="T38" fmla="*/ 61 w 182"/>
                  <a:gd name="T39" fmla="*/ 201 h 213"/>
                  <a:gd name="T40" fmla="*/ 49 w 182"/>
                  <a:gd name="T41" fmla="*/ 201 h 213"/>
                  <a:gd name="T42" fmla="*/ 37 w 182"/>
                  <a:gd name="T43" fmla="*/ 200 h 213"/>
                  <a:gd name="T44" fmla="*/ 25 w 182"/>
                  <a:gd name="T45" fmla="*/ 197 h 213"/>
                  <a:gd name="T46" fmla="*/ 12 w 182"/>
                  <a:gd name="T47" fmla="*/ 193 h 213"/>
                  <a:gd name="T48" fmla="*/ 0 w 182"/>
                  <a:gd name="T49" fmla="*/ 188 h 213"/>
                  <a:gd name="T50" fmla="*/ 11 w 182"/>
                  <a:gd name="T51" fmla="*/ 195 h 213"/>
                  <a:gd name="T52" fmla="*/ 22 w 182"/>
                  <a:gd name="T53" fmla="*/ 200 h 213"/>
                  <a:gd name="T54" fmla="*/ 33 w 182"/>
                  <a:gd name="T55" fmla="*/ 205 h 213"/>
                  <a:gd name="T56" fmla="*/ 43 w 182"/>
                  <a:gd name="T57" fmla="*/ 208 h 213"/>
                  <a:gd name="T58" fmla="*/ 53 w 182"/>
                  <a:gd name="T59" fmla="*/ 211 h 213"/>
                  <a:gd name="T60" fmla="*/ 63 w 182"/>
                  <a:gd name="T61" fmla="*/ 212 h 213"/>
                  <a:gd name="T62" fmla="*/ 73 w 182"/>
                  <a:gd name="T63" fmla="*/ 213 h 213"/>
                  <a:gd name="T64" fmla="*/ 83 w 182"/>
                  <a:gd name="T65" fmla="*/ 213 h 213"/>
                  <a:gd name="T66" fmla="*/ 91 w 182"/>
                  <a:gd name="T67" fmla="*/ 212 h 213"/>
                  <a:gd name="T68" fmla="*/ 100 w 182"/>
                  <a:gd name="T69" fmla="*/ 210 h 213"/>
                  <a:gd name="T70" fmla="*/ 108 w 182"/>
                  <a:gd name="T71" fmla="*/ 208 h 213"/>
                  <a:gd name="T72" fmla="*/ 116 w 182"/>
                  <a:gd name="T73" fmla="*/ 206 h 213"/>
                  <a:gd name="T74" fmla="*/ 123 w 182"/>
                  <a:gd name="T75" fmla="*/ 203 h 213"/>
                  <a:gd name="T76" fmla="*/ 130 w 182"/>
                  <a:gd name="T77" fmla="*/ 199 h 213"/>
                  <a:gd name="T78" fmla="*/ 136 w 182"/>
                  <a:gd name="T79" fmla="*/ 195 h 213"/>
                  <a:gd name="T80" fmla="*/ 142 w 182"/>
                  <a:gd name="T81" fmla="*/ 191 h 213"/>
                  <a:gd name="T82" fmla="*/ 158 w 182"/>
                  <a:gd name="T83" fmla="*/ 176 h 213"/>
                  <a:gd name="T84" fmla="*/ 169 w 182"/>
                  <a:gd name="T85" fmla="*/ 161 h 213"/>
                  <a:gd name="T86" fmla="*/ 176 w 182"/>
                  <a:gd name="T87" fmla="*/ 144 h 213"/>
                  <a:gd name="T88" fmla="*/ 179 w 182"/>
                  <a:gd name="T89" fmla="*/ 128 h 213"/>
                  <a:gd name="T90" fmla="*/ 181 w 182"/>
                  <a:gd name="T91" fmla="*/ 111 h 213"/>
                  <a:gd name="T92" fmla="*/ 181 w 182"/>
                  <a:gd name="T93" fmla="*/ 95 h 213"/>
                  <a:gd name="T94" fmla="*/ 182 w 182"/>
                  <a:gd name="T95" fmla="*/ 79 h 213"/>
                  <a:gd name="T96" fmla="*/ 173 w 182"/>
                  <a:gd name="T97" fmla="*/ 46 h 213"/>
                  <a:gd name="T98" fmla="*/ 156 w 182"/>
                  <a:gd name="T99" fmla="*/ 21 h 213"/>
                  <a:gd name="T100" fmla="*/ 151 w 182"/>
                  <a:gd name="T101" fmla="*/ 18 h 213"/>
                  <a:gd name="T102" fmla="*/ 147 w 182"/>
                  <a:gd name="T103" fmla="*/ 15 h 213"/>
                  <a:gd name="T104" fmla="*/ 142 w 182"/>
                  <a:gd name="T105" fmla="*/ 13 h 213"/>
                  <a:gd name="T106" fmla="*/ 138 w 182"/>
                  <a:gd name="T107" fmla="*/ 11 h 213"/>
                  <a:gd name="T108" fmla="*/ 132 w 182"/>
                  <a:gd name="T109" fmla="*/ 9 h 213"/>
                  <a:gd name="T110" fmla="*/ 126 w 182"/>
                  <a:gd name="T111" fmla="*/ 6 h 213"/>
                  <a:gd name="T112" fmla="*/ 119 w 182"/>
                  <a:gd name="T113" fmla="*/ 3 h 213"/>
                  <a:gd name="T114" fmla="*/ 109 w 182"/>
                  <a:gd name="T115" fmla="*/ 0 h 2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76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>
                  <a:gd name="T0" fmla="*/ 94 w 128"/>
                  <a:gd name="T1" fmla="*/ 0 h 217"/>
                  <a:gd name="T2" fmla="*/ 105 w 128"/>
                  <a:gd name="T3" fmla="*/ 9 h 217"/>
                  <a:gd name="T4" fmla="*/ 115 w 128"/>
                  <a:gd name="T5" fmla="*/ 27 h 217"/>
                  <a:gd name="T6" fmla="*/ 123 w 128"/>
                  <a:gd name="T7" fmla="*/ 50 h 217"/>
                  <a:gd name="T8" fmla="*/ 128 w 128"/>
                  <a:gd name="T9" fmla="*/ 78 h 217"/>
                  <a:gd name="T10" fmla="*/ 127 w 128"/>
                  <a:gd name="T11" fmla="*/ 111 h 217"/>
                  <a:gd name="T12" fmla="*/ 116 w 128"/>
                  <a:gd name="T13" fmla="*/ 145 h 217"/>
                  <a:gd name="T14" fmla="*/ 94 w 128"/>
                  <a:gd name="T15" fmla="*/ 181 h 217"/>
                  <a:gd name="T16" fmla="*/ 60 w 128"/>
                  <a:gd name="T17" fmla="*/ 217 h 217"/>
                  <a:gd name="T18" fmla="*/ 49 w 128"/>
                  <a:gd name="T19" fmla="*/ 213 h 217"/>
                  <a:gd name="T20" fmla="*/ 38 w 128"/>
                  <a:gd name="T21" fmla="*/ 210 h 217"/>
                  <a:gd name="T22" fmla="*/ 26 w 128"/>
                  <a:gd name="T23" fmla="*/ 205 h 217"/>
                  <a:gd name="T24" fmla="*/ 16 w 128"/>
                  <a:gd name="T25" fmla="*/ 201 h 217"/>
                  <a:gd name="T26" fmla="*/ 8 w 128"/>
                  <a:gd name="T27" fmla="*/ 196 h 217"/>
                  <a:gd name="T28" fmla="*/ 2 w 128"/>
                  <a:gd name="T29" fmla="*/ 190 h 217"/>
                  <a:gd name="T30" fmla="*/ 0 w 128"/>
                  <a:gd name="T31" fmla="*/ 183 h 217"/>
                  <a:gd name="T32" fmla="*/ 1 w 128"/>
                  <a:gd name="T33" fmla="*/ 178 h 217"/>
                  <a:gd name="T34" fmla="*/ 13 w 128"/>
                  <a:gd name="T35" fmla="*/ 171 h 217"/>
                  <a:gd name="T36" fmla="*/ 29 w 128"/>
                  <a:gd name="T37" fmla="*/ 161 h 217"/>
                  <a:gd name="T38" fmla="*/ 46 w 128"/>
                  <a:gd name="T39" fmla="*/ 150 h 217"/>
                  <a:gd name="T40" fmla="*/ 63 w 128"/>
                  <a:gd name="T41" fmla="*/ 134 h 217"/>
                  <a:gd name="T42" fmla="*/ 79 w 128"/>
                  <a:gd name="T43" fmla="*/ 112 h 217"/>
                  <a:gd name="T44" fmla="*/ 91 w 128"/>
                  <a:gd name="T45" fmla="*/ 83 h 217"/>
                  <a:gd name="T46" fmla="*/ 97 w 128"/>
                  <a:gd name="T47" fmla="*/ 46 h 217"/>
                  <a:gd name="T48" fmla="*/ 94 w 128"/>
                  <a:gd name="T49" fmla="*/ 0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77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>
                  <a:gd name="T0" fmla="*/ 75 w 117"/>
                  <a:gd name="T1" fmla="*/ 0 h 132"/>
                  <a:gd name="T2" fmla="*/ 0 w 117"/>
                  <a:gd name="T3" fmla="*/ 25 h 132"/>
                  <a:gd name="T4" fmla="*/ 3 w 117"/>
                  <a:gd name="T5" fmla="*/ 26 h 132"/>
                  <a:gd name="T6" fmla="*/ 14 w 117"/>
                  <a:gd name="T7" fmla="*/ 29 h 132"/>
                  <a:gd name="T8" fmla="*/ 29 w 117"/>
                  <a:gd name="T9" fmla="*/ 36 h 132"/>
                  <a:gd name="T10" fmla="*/ 46 w 117"/>
                  <a:gd name="T11" fmla="*/ 47 h 132"/>
                  <a:gd name="T12" fmla="*/ 66 w 117"/>
                  <a:gd name="T13" fmla="*/ 62 h 132"/>
                  <a:gd name="T14" fmla="*/ 84 w 117"/>
                  <a:gd name="T15" fmla="*/ 80 h 132"/>
                  <a:gd name="T16" fmla="*/ 102 w 117"/>
                  <a:gd name="T17" fmla="*/ 103 h 132"/>
                  <a:gd name="T18" fmla="*/ 116 w 117"/>
                  <a:gd name="T19" fmla="*/ 132 h 132"/>
                  <a:gd name="T20" fmla="*/ 117 w 117"/>
                  <a:gd name="T21" fmla="*/ 120 h 132"/>
                  <a:gd name="T22" fmla="*/ 115 w 117"/>
                  <a:gd name="T23" fmla="*/ 107 h 132"/>
                  <a:gd name="T24" fmla="*/ 108 w 117"/>
                  <a:gd name="T25" fmla="*/ 90 h 132"/>
                  <a:gd name="T26" fmla="*/ 99 w 117"/>
                  <a:gd name="T27" fmla="*/ 74 h 132"/>
                  <a:gd name="T28" fmla="*/ 89 w 117"/>
                  <a:gd name="T29" fmla="*/ 58 h 132"/>
                  <a:gd name="T30" fmla="*/ 78 w 117"/>
                  <a:gd name="T31" fmla="*/ 45 h 132"/>
                  <a:gd name="T32" fmla="*/ 67 w 117"/>
                  <a:gd name="T33" fmla="*/ 36 h 132"/>
                  <a:gd name="T34" fmla="*/ 58 w 117"/>
                  <a:gd name="T35" fmla="*/ 32 h 132"/>
                  <a:gd name="T36" fmla="*/ 69 w 117"/>
                  <a:gd name="T37" fmla="*/ 29 h 132"/>
                  <a:gd name="T38" fmla="*/ 79 w 117"/>
                  <a:gd name="T39" fmla="*/ 28 h 132"/>
                  <a:gd name="T40" fmla="*/ 89 w 117"/>
                  <a:gd name="T41" fmla="*/ 26 h 132"/>
                  <a:gd name="T42" fmla="*/ 98 w 117"/>
                  <a:gd name="T43" fmla="*/ 25 h 132"/>
                  <a:gd name="T44" fmla="*/ 105 w 117"/>
                  <a:gd name="T45" fmla="*/ 24 h 132"/>
                  <a:gd name="T46" fmla="*/ 109 w 117"/>
                  <a:gd name="T47" fmla="*/ 22 h 132"/>
                  <a:gd name="T48" fmla="*/ 113 w 117"/>
                  <a:gd name="T49" fmla="*/ 21 h 132"/>
                  <a:gd name="T50" fmla="*/ 114 w 117"/>
                  <a:gd name="T51" fmla="*/ 21 h 132"/>
                  <a:gd name="T52" fmla="*/ 75 w 117"/>
                  <a:gd name="T53" fmla="*/ 0 h 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78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>
                  <a:gd name="T0" fmla="*/ 29 w 29"/>
                  <a:gd name="T1" fmla="*/ 0 h 77"/>
                  <a:gd name="T2" fmla="*/ 23 w 29"/>
                  <a:gd name="T3" fmla="*/ 0 h 77"/>
                  <a:gd name="T4" fmla="*/ 16 w 29"/>
                  <a:gd name="T5" fmla="*/ 4 h 77"/>
                  <a:gd name="T6" fmla="*/ 9 w 29"/>
                  <a:gd name="T7" fmla="*/ 9 h 77"/>
                  <a:gd name="T8" fmla="*/ 4 w 29"/>
                  <a:gd name="T9" fmla="*/ 19 h 77"/>
                  <a:gd name="T10" fmla="*/ 1 w 29"/>
                  <a:gd name="T11" fmla="*/ 30 h 77"/>
                  <a:gd name="T12" fmla="*/ 0 w 29"/>
                  <a:gd name="T13" fmla="*/ 44 h 77"/>
                  <a:gd name="T14" fmla="*/ 3 w 29"/>
                  <a:gd name="T15" fmla="*/ 60 h 77"/>
                  <a:gd name="T16" fmla="*/ 11 w 29"/>
                  <a:gd name="T17" fmla="*/ 77 h 77"/>
                  <a:gd name="T18" fmla="*/ 15 w 29"/>
                  <a:gd name="T19" fmla="*/ 53 h 77"/>
                  <a:gd name="T20" fmla="*/ 19 w 29"/>
                  <a:gd name="T21" fmla="*/ 37 h 77"/>
                  <a:gd name="T22" fmla="*/ 23 w 29"/>
                  <a:gd name="T23" fmla="*/ 22 h 77"/>
                  <a:gd name="T24" fmla="*/ 29 w 29"/>
                  <a:gd name="T25" fmla="*/ 0 h 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grpSp>
            <p:nvGrpSpPr>
              <p:cNvPr id="36879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36880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>
                    <a:gd name="T0" fmla="*/ 12 w 207"/>
                    <a:gd name="T1" fmla="*/ 44 h 564"/>
                    <a:gd name="T2" fmla="*/ 6 w 207"/>
                    <a:gd name="T3" fmla="*/ 72 h 564"/>
                    <a:gd name="T4" fmla="*/ 3 w 207"/>
                    <a:gd name="T5" fmla="*/ 99 h 564"/>
                    <a:gd name="T6" fmla="*/ 0 w 207"/>
                    <a:gd name="T7" fmla="*/ 125 h 564"/>
                    <a:gd name="T8" fmla="*/ 0 w 207"/>
                    <a:gd name="T9" fmla="*/ 151 h 564"/>
                    <a:gd name="T10" fmla="*/ 3 w 207"/>
                    <a:gd name="T11" fmla="*/ 180 h 564"/>
                    <a:gd name="T12" fmla="*/ 7 w 207"/>
                    <a:gd name="T13" fmla="*/ 211 h 564"/>
                    <a:gd name="T14" fmla="*/ 16 w 207"/>
                    <a:gd name="T15" fmla="*/ 247 h 564"/>
                    <a:gd name="T16" fmla="*/ 29 w 207"/>
                    <a:gd name="T17" fmla="*/ 287 h 564"/>
                    <a:gd name="T18" fmla="*/ 43 w 207"/>
                    <a:gd name="T19" fmla="*/ 325 h 564"/>
                    <a:gd name="T20" fmla="*/ 61 w 207"/>
                    <a:gd name="T21" fmla="*/ 364 h 564"/>
                    <a:gd name="T22" fmla="*/ 83 w 207"/>
                    <a:gd name="T23" fmla="*/ 406 h 564"/>
                    <a:gd name="T24" fmla="*/ 106 w 207"/>
                    <a:gd name="T25" fmla="*/ 446 h 564"/>
                    <a:gd name="T26" fmla="*/ 132 w 207"/>
                    <a:gd name="T27" fmla="*/ 483 h 564"/>
                    <a:gd name="T28" fmla="*/ 157 w 207"/>
                    <a:gd name="T29" fmla="*/ 516 h 564"/>
                    <a:gd name="T30" fmla="*/ 182 w 207"/>
                    <a:gd name="T31" fmla="*/ 544 h 564"/>
                    <a:gd name="T32" fmla="*/ 207 w 207"/>
                    <a:gd name="T33" fmla="*/ 564 h 564"/>
                    <a:gd name="T34" fmla="*/ 160 w 207"/>
                    <a:gd name="T35" fmla="*/ 501 h 564"/>
                    <a:gd name="T36" fmla="*/ 127 w 207"/>
                    <a:gd name="T37" fmla="*/ 448 h 564"/>
                    <a:gd name="T38" fmla="*/ 103 w 207"/>
                    <a:gd name="T39" fmla="*/ 405 h 564"/>
                    <a:gd name="T40" fmla="*/ 87 w 207"/>
                    <a:gd name="T41" fmla="*/ 368 h 564"/>
                    <a:gd name="T42" fmla="*/ 75 w 207"/>
                    <a:gd name="T43" fmla="*/ 337 h 564"/>
                    <a:gd name="T44" fmla="*/ 68 w 207"/>
                    <a:gd name="T45" fmla="*/ 309 h 564"/>
                    <a:gd name="T46" fmla="*/ 63 w 207"/>
                    <a:gd name="T47" fmla="*/ 285 h 564"/>
                    <a:gd name="T48" fmla="*/ 56 w 207"/>
                    <a:gd name="T49" fmla="*/ 261 h 564"/>
                    <a:gd name="T50" fmla="*/ 44 w 207"/>
                    <a:gd name="T51" fmla="*/ 205 h 564"/>
                    <a:gd name="T52" fmla="*/ 41 w 207"/>
                    <a:gd name="T53" fmla="*/ 140 h 564"/>
                    <a:gd name="T54" fmla="*/ 43 w 207"/>
                    <a:gd name="T55" fmla="*/ 68 h 564"/>
                    <a:gd name="T56" fmla="*/ 50 w 207"/>
                    <a:gd name="T57" fmla="*/ 0 h 564"/>
                    <a:gd name="T58" fmla="*/ 12 w 207"/>
                    <a:gd name="T59" fmla="*/ 44 h 5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6881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>
                    <a:gd name="T0" fmla="*/ 0 w 47"/>
                    <a:gd name="T1" fmla="*/ 19 h 232"/>
                    <a:gd name="T2" fmla="*/ 14 w 47"/>
                    <a:gd name="T3" fmla="*/ 55 h 232"/>
                    <a:gd name="T4" fmla="*/ 22 w 47"/>
                    <a:gd name="T5" fmla="*/ 101 h 232"/>
                    <a:gd name="T6" fmla="*/ 24 w 47"/>
                    <a:gd name="T7" fmla="*/ 159 h 232"/>
                    <a:gd name="T8" fmla="*/ 19 w 47"/>
                    <a:gd name="T9" fmla="*/ 232 h 232"/>
                    <a:gd name="T10" fmla="*/ 45 w 47"/>
                    <a:gd name="T11" fmla="*/ 217 h 232"/>
                    <a:gd name="T12" fmla="*/ 47 w 47"/>
                    <a:gd name="T13" fmla="*/ 178 h 232"/>
                    <a:gd name="T14" fmla="*/ 47 w 47"/>
                    <a:gd name="T15" fmla="*/ 140 h 232"/>
                    <a:gd name="T16" fmla="*/ 45 w 47"/>
                    <a:gd name="T17" fmla="*/ 103 h 232"/>
                    <a:gd name="T18" fmla="*/ 41 w 47"/>
                    <a:gd name="T19" fmla="*/ 71 h 232"/>
                    <a:gd name="T20" fmla="*/ 36 w 47"/>
                    <a:gd name="T21" fmla="*/ 52 h 232"/>
                    <a:gd name="T22" fmla="*/ 29 w 47"/>
                    <a:gd name="T23" fmla="*/ 34 h 232"/>
                    <a:gd name="T24" fmla="*/ 22 w 47"/>
                    <a:gd name="T25" fmla="*/ 17 h 232"/>
                    <a:gd name="T26" fmla="*/ 13 w 47"/>
                    <a:gd name="T27" fmla="*/ 0 h 232"/>
                    <a:gd name="T28" fmla="*/ 0 w 47"/>
                    <a:gd name="T29" fmla="*/ 19 h 2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  <p:sp>
              <p:nvSpPr>
                <p:cNvPr id="36882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>
                    <a:gd name="T0" fmla="*/ 87 w 87"/>
                    <a:gd name="T1" fmla="*/ 22 h 40"/>
                    <a:gd name="T2" fmla="*/ 77 w 87"/>
                    <a:gd name="T3" fmla="*/ 17 h 40"/>
                    <a:gd name="T4" fmla="*/ 68 w 87"/>
                    <a:gd name="T5" fmla="*/ 12 h 40"/>
                    <a:gd name="T6" fmla="*/ 58 w 87"/>
                    <a:gd name="T7" fmla="*/ 7 h 40"/>
                    <a:gd name="T8" fmla="*/ 47 w 87"/>
                    <a:gd name="T9" fmla="*/ 5 h 40"/>
                    <a:gd name="T10" fmla="*/ 37 w 87"/>
                    <a:gd name="T11" fmla="*/ 3 h 40"/>
                    <a:gd name="T12" fmla="*/ 26 w 87"/>
                    <a:gd name="T13" fmla="*/ 2 h 40"/>
                    <a:gd name="T14" fmla="*/ 13 w 87"/>
                    <a:gd name="T15" fmla="*/ 0 h 40"/>
                    <a:gd name="T16" fmla="*/ 0 w 87"/>
                    <a:gd name="T17" fmla="*/ 2 h 40"/>
                    <a:gd name="T18" fmla="*/ 6 w 87"/>
                    <a:gd name="T19" fmla="*/ 6 h 40"/>
                    <a:gd name="T20" fmla="*/ 14 w 87"/>
                    <a:gd name="T21" fmla="*/ 10 h 40"/>
                    <a:gd name="T22" fmla="*/ 22 w 87"/>
                    <a:gd name="T23" fmla="*/ 14 h 40"/>
                    <a:gd name="T24" fmla="*/ 33 w 87"/>
                    <a:gd name="T25" fmla="*/ 18 h 40"/>
                    <a:gd name="T26" fmla="*/ 42 w 87"/>
                    <a:gd name="T27" fmla="*/ 22 h 40"/>
                    <a:gd name="T28" fmla="*/ 52 w 87"/>
                    <a:gd name="T29" fmla="*/ 27 h 40"/>
                    <a:gd name="T30" fmla="*/ 64 w 87"/>
                    <a:gd name="T31" fmla="*/ 33 h 40"/>
                    <a:gd name="T32" fmla="*/ 74 w 87"/>
                    <a:gd name="T33" fmla="*/ 40 h 40"/>
                    <a:gd name="T34" fmla="*/ 87 w 87"/>
                    <a:gd name="T35" fmla="*/ 22 h 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th-TH"/>
                </a:p>
              </p:txBody>
            </p:sp>
          </p:grpSp>
        </p:grpSp>
        <p:grpSp>
          <p:nvGrpSpPr>
            <p:cNvPr id="36883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36884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85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86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grpSp>
          <p:nvGrpSpPr>
            <p:cNvPr id="36887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36888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89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90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grpSp>
          <p:nvGrpSpPr>
            <p:cNvPr id="36891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36892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>
                  <a:gd name="T0" fmla="*/ 83 w 83"/>
                  <a:gd name="T1" fmla="*/ 28 h 117"/>
                  <a:gd name="T2" fmla="*/ 27 w 83"/>
                  <a:gd name="T3" fmla="*/ 0 h 117"/>
                  <a:gd name="T4" fmla="*/ 0 w 83"/>
                  <a:gd name="T5" fmla="*/ 117 h 117"/>
                  <a:gd name="T6" fmla="*/ 83 w 83"/>
                  <a:gd name="T7" fmla="*/ 28 h 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93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>
                  <a:gd name="T0" fmla="*/ 0 w 140"/>
                  <a:gd name="T1" fmla="*/ 98 h 98"/>
                  <a:gd name="T2" fmla="*/ 118 w 140"/>
                  <a:gd name="T3" fmla="*/ 0 h 98"/>
                  <a:gd name="T4" fmla="*/ 140 w 140"/>
                  <a:gd name="T5" fmla="*/ 49 h 98"/>
                  <a:gd name="T6" fmla="*/ 0 w 140"/>
                  <a:gd name="T7" fmla="*/ 98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  <p:sp>
            <p:nvSpPr>
              <p:cNvPr id="36894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>
                  <a:gd name="T0" fmla="*/ 0 w 145"/>
                  <a:gd name="T1" fmla="*/ 7 h 49"/>
                  <a:gd name="T2" fmla="*/ 145 w 145"/>
                  <a:gd name="T3" fmla="*/ 0 h 49"/>
                  <a:gd name="T4" fmla="*/ 131 w 145"/>
                  <a:gd name="T5" fmla="*/ 49 h 49"/>
                  <a:gd name="T6" fmla="*/ 0 w 145"/>
                  <a:gd name="T7" fmla="*/ 7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th-TH"/>
              </a:p>
            </p:txBody>
          </p:sp>
        </p:grpSp>
        <p:sp>
          <p:nvSpPr>
            <p:cNvPr id="36895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>
                <a:gd name="T0" fmla="*/ 1 w 699"/>
                <a:gd name="T1" fmla="*/ 392 h 756"/>
                <a:gd name="T2" fmla="*/ 3 w 699"/>
                <a:gd name="T3" fmla="*/ 252 h 756"/>
                <a:gd name="T4" fmla="*/ 21 w 699"/>
                <a:gd name="T5" fmla="*/ 210 h 756"/>
                <a:gd name="T6" fmla="*/ 29 w 699"/>
                <a:gd name="T7" fmla="*/ 182 h 756"/>
                <a:gd name="T8" fmla="*/ 39 w 699"/>
                <a:gd name="T9" fmla="*/ 154 h 756"/>
                <a:gd name="T10" fmla="*/ 51 w 699"/>
                <a:gd name="T11" fmla="*/ 138 h 756"/>
                <a:gd name="T12" fmla="*/ 111 w 699"/>
                <a:gd name="T13" fmla="*/ 74 h 756"/>
                <a:gd name="T14" fmla="*/ 169 w 699"/>
                <a:gd name="T15" fmla="*/ 30 h 756"/>
                <a:gd name="T16" fmla="*/ 225 w 699"/>
                <a:gd name="T17" fmla="*/ 10 h 756"/>
                <a:gd name="T18" fmla="*/ 249 w 699"/>
                <a:gd name="T19" fmla="*/ 4 h 756"/>
                <a:gd name="T20" fmla="*/ 265 w 699"/>
                <a:gd name="T21" fmla="*/ 0 h 756"/>
                <a:gd name="T22" fmla="*/ 357 w 699"/>
                <a:gd name="T23" fmla="*/ 2 h 756"/>
                <a:gd name="T24" fmla="*/ 385 w 699"/>
                <a:gd name="T25" fmla="*/ 6 h 756"/>
                <a:gd name="T26" fmla="*/ 489 w 699"/>
                <a:gd name="T27" fmla="*/ 40 h 756"/>
                <a:gd name="T28" fmla="*/ 619 w 699"/>
                <a:gd name="T29" fmla="*/ 128 h 756"/>
                <a:gd name="T30" fmla="*/ 653 w 699"/>
                <a:gd name="T31" fmla="*/ 178 h 756"/>
                <a:gd name="T32" fmla="*/ 693 w 699"/>
                <a:gd name="T33" fmla="*/ 322 h 756"/>
                <a:gd name="T34" fmla="*/ 687 w 699"/>
                <a:gd name="T35" fmla="*/ 434 h 756"/>
                <a:gd name="T36" fmla="*/ 665 w 699"/>
                <a:gd name="T37" fmla="*/ 538 h 756"/>
                <a:gd name="T38" fmla="*/ 639 w 699"/>
                <a:gd name="T39" fmla="*/ 564 h 756"/>
                <a:gd name="T40" fmla="*/ 631 w 699"/>
                <a:gd name="T41" fmla="*/ 580 h 756"/>
                <a:gd name="T42" fmla="*/ 607 w 699"/>
                <a:gd name="T43" fmla="*/ 588 h 756"/>
                <a:gd name="T44" fmla="*/ 473 w 699"/>
                <a:gd name="T45" fmla="*/ 664 h 756"/>
                <a:gd name="T46" fmla="*/ 449 w 699"/>
                <a:gd name="T47" fmla="*/ 678 h 756"/>
                <a:gd name="T48" fmla="*/ 405 w 699"/>
                <a:gd name="T49" fmla="*/ 684 h 756"/>
                <a:gd name="T50" fmla="*/ 375 w 699"/>
                <a:gd name="T51" fmla="*/ 690 h 756"/>
                <a:gd name="T52" fmla="*/ 267 w 699"/>
                <a:gd name="T53" fmla="*/ 684 h 756"/>
                <a:gd name="T54" fmla="*/ 259 w 699"/>
                <a:gd name="T55" fmla="*/ 722 h 756"/>
                <a:gd name="T56" fmla="*/ 241 w 699"/>
                <a:gd name="T57" fmla="*/ 756 h 756"/>
                <a:gd name="T58" fmla="*/ 185 w 699"/>
                <a:gd name="T59" fmla="*/ 728 h 756"/>
                <a:gd name="T60" fmla="*/ 163 w 699"/>
                <a:gd name="T61" fmla="*/ 720 h 756"/>
                <a:gd name="T62" fmla="*/ 151 w 699"/>
                <a:gd name="T63" fmla="*/ 716 h 756"/>
                <a:gd name="T64" fmla="*/ 195 w 699"/>
                <a:gd name="T65" fmla="*/ 674 h 756"/>
                <a:gd name="T66" fmla="*/ 211 w 699"/>
                <a:gd name="T67" fmla="*/ 644 h 756"/>
                <a:gd name="T68" fmla="*/ 209 w 699"/>
                <a:gd name="T69" fmla="*/ 626 h 756"/>
                <a:gd name="T70" fmla="*/ 195 w 699"/>
                <a:gd name="T71" fmla="*/ 620 h 756"/>
                <a:gd name="T72" fmla="*/ 165 w 699"/>
                <a:gd name="T73" fmla="*/ 596 h 756"/>
                <a:gd name="T74" fmla="*/ 99 w 699"/>
                <a:gd name="T75" fmla="*/ 534 h 756"/>
                <a:gd name="T76" fmla="*/ 61 w 699"/>
                <a:gd name="T77" fmla="*/ 506 h 756"/>
                <a:gd name="T78" fmla="*/ 23 w 699"/>
                <a:gd name="T79" fmla="*/ 470 h 756"/>
                <a:gd name="T80" fmla="*/ 7 w 699"/>
                <a:gd name="T81" fmla="*/ 434 h 756"/>
                <a:gd name="T82" fmla="*/ 5 w 699"/>
                <a:gd name="T83" fmla="*/ 396 h 756"/>
                <a:gd name="T84" fmla="*/ 1 w 699"/>
                <a:gd name="T85" fmla="*/ 392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896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897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898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>
                <a:gd name="T0" fmla="*/ 0 w 118"/>
                <a:gd name="T1" fmla="*/ 0 h 209"/>
                <a:gd name="T2" fmla="*/ 6 w 118"/>
                <a:gd name="T3" fmla="*/ 8 h 209"/>
                <a:gd name="T4" fmla="*/ 15 w 118"/>
                <a:gd name="T5" fmla="*/ 19 h 209"/>
                <a:gd name="T6" fmla="*/ 26 w 118"/>
                <a:gd name="T7" fmla="*/ 33 h 209"/>
                <a:gd name="T8" fmla="*/ 38 w 118"/>
                <a:gd name="T9" fmla="*/ 51 h 209"/>
                <a:gd name="T10" fmla="*/ 54 w 118"/>
                <a:gd name="T11" fmla="*/ 72 h 209"/>
                <a:gd name="T12" fmla="*/ 67 w 118"/>
                <a:gd name="T13" fmla="*/ 94 h 209"/>
                <a:gd name="T14" fmla="*/ 79 w 118"/>
                <a:gd name="T15" fmla="*/ 119 h 209"/>
                <a:gd name="T16" fmla="*/ 87 w 118"/>
                <a:gd name="T17" fmla="*/ 146 h 209"/>
                <a:gd name="T18" fmla="*/ 94 w 118"/>
                <a:gd name="T19" fmla="*/ 175 h 209"/>
                <a:gd name="T20" fmla="*/ 91 w 118"/>
                <a:gd name="T21" fmla="*/ 209 h 209"/>
                <a:gd name="T22" fmla="*/ 118 w 118"/>
                <a:gd name="T23" fmla="*/ 209 h 209"/>
                <a:gd name="T24" fmla="*/ 117 w 118"/>
                <a:gd name="T25" fmla="*/ 177 h 209"/>
                <a:gd name="T26" fmla="*/ 104 w 118"/>
                <a:gd name="T27" fmla="*/ 119 h 209"/>
                <a:gd name="T28" fmla="*/ 82 w 118"/>
                <a:gd name="T29" fmla="*/ 69 h 209"/>
                <a:gd name="T30" fmla="*/ 47 w 118"/>
                <a:gd name="T31" fmla="*/ 27 h 209"/>
                <a:gd name="T32" fmla="*/ 0 w 118"/>
                <a:gd name="T33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899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>
                <a:gd name="T0" fmla="*/ 103 w 130"/>
                <a:gd name="T1" fmla="*/ 0 h 128"/>
                <a:gd name="T2" fmla="*/ 130 w 130"/>
                <a:gd name="T3" fmla="*/ 128 h 128"/>
                <a:gd name="T4" fmla="*/ 125 w 130"/>
                <a:gd name="T5" fmla="*/ 126 h 128"/>
                <a:gd name="T6" fmla="*/ 111 w 130"/>
                <a:gd name="T7" fmla="*/ 121 h 128"/>
                <a:gd name="T8" fmla="*/ 92 w 130"/>
                <a:gd name="T9" fmla="*/ 111 h 128"/>
                <a:gd name="T10" fmla="*/ 68 w 130"/>
                <a:gd name="T11" fmla="*/ 103 h 128"/>
                <a:gd name="T12" fmla="*/ 41 w 130"/>
                <a:gd name="T13" fmla="*/ 94 h 128"/>
                <a:gd name="T14" fmla="*/ 19 w 130"/>
                <a:gd name="T15" fmla="*/ 90 h 128"/>
                <a:gd name="T16" fmla="*/ 0 w 130"/>
                <a:gd name="T17" fmla="*/ 93 h 128"/>
                <a:gd name="T18" fmla="*/ 0 w 130"/>
                <a:gd name="T19" fmla="*/ 72 h 128"/>
                <a:gd name="T20" fmla="*/ 12 w 130"/>
                <a:gd name="T21" fmla="*/ 70 h 128"/>
                <a:gd name="T22" fmla="*/ 24 w 130"/>
                <a:gd name="T23" fmla="*/ 66 h 128"/>
                <a:gd name="T24" fmla="*/ 38 w 130"/>
                <a:gd name="T25" fmla="*/ 66 h 128"/>
                <a:gd name="T26" fmla="*/ 51 w 130"/>
                <a:gd name="T27" fmla="*/ 67 h 128"/>
                <a:gd name="T28" fmla="*/ 65 w 130"/>
                <a:gd name="T29" fmla="*/ 70 h 128"/>
                <a:gd name="T30" fmla="*/ 78 w 130"/>
                <a:gd name="T31" fmla="*/ 78 h 128"/>
                <a:gd name="T32" fmla="*/ 81 w 130"/>
                <a:gd name="T33" fmla="*/ 74 h 128"/>
                <a:gd name="T34" fmla="*/ 81 w 130"/>
                <a:gd name="T35" fmla="*/ 58 h 128"/>
                <a:gd name="T36" fmla="*/ 82 w 130"/>
                <a:gd name="T37" fmla="*/ 37 h 128"/>
                <a:gd name="T38" fmla="*/ 82 w 130"/>
                <a:gd name="T39" fmla="*/ 29 h 128"/>
                <a:gd name="T40" fmla="*/ 80 w 130"/>
                <a:gd name="T41" fmla="*/ 29 h 128"/>
                <a:gd name="T42" fmla="*/ 77 w 130"/>
                <a:gd name="T43" fmla="*/ 27 h 128"/>
                <a:gd name="T44" fmla="*/ 76 w 130"/>
                <a:gd name="T45" fmla="*/ 22 h 128"/>
                <a:gd name="T46" fmla="*/ 75 w 130"/>
                <a:gd name="T47" fmla="*/ 19 h 128"/>
                <a:gd name="T48" fmla="*/ 76 w 130"/>
                <a:gd name="T49" fmla="*/ 15 h 128"/>
                <a:gd name="T50" fmla="*/ 79 w 130"/>
                <a:gd name="T51" fmla="*/ 10 h 128"/>
                <a:gd name="T52" fmla="*/ 89 w 130"/>
                <a:gd name="T53" fmla="*/ 6 h 128"/>
                <a:gd name="T54" fmla="*/ 103 w 130"/>
                <a:gd name="T55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900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>
                <a:gd name="T0" fmla="*/ 37 w 47"/>
                <a:gd name="T1" fmla="*/ 0 h 86"/>
                <a:gd name="T2" fmla="*/ 15 w 47"/>
                <a:gd name="T3" fmla="*/ 37 h 86"/>
                <a:gd name="T4" fmla="*/ 0 w 47"/>
                <a:gd name="T5" fmla="*/ 59 h 86"/>
                <a:gd name="T6" fmla="*/ 0 w 47"/>
                <a:gd name="T7" fmla="*/ 86 h 86"/>
                <a:gd name="T8" fmla="*/ 8 w 47"/>
                <a:gd name="T9" fmla="*/ 82 h 86"/>
                <a:gd name="T10" fmla="*/ 20 w 47"/>
                <a:gd name="T11" fmla="*/ 73 h 86"/>
                <a:gd name="T12" fmla="*/ 33 w 47"/>
                <a:gd name="T13" fmla="*/ 63 h 86"/>
                <a:gd name="T14" fmla="*/ 42 w 47"/>
                <a:gd name="T15" fmla="*/ 51 h 86"/>
                <a:gd name="T16" fmla="*/ 47 w 47"/>
                <a:gd name="T17" fmla="*/ 36 h 86"/>
                <a:gd name="T18" fmla="*/ 46 w 47"/>
                <a:gd name="T19" fmla="*/ 19 h 86"/>
                <a:gd name="T20" fmla="*/ 37 w 47"/>
                <a:gd name="T21" fmla="*/ 0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901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>
                <a:gd name="T0" fmla="*/ 0 w 497"/>
                <a:gd name="T1" fmla="*/ 13 h 740"/>
                <a:gd name="T2" fmla="*/ 41 w 497"/>
                <a:gd name="T3" fmla="*/ 4 h 740"/>
                <a:gd name="T4" fmla="*/ 101 w 497"/>
                <a:gd name="T5" fmla="*/ 0 h 740"/>
                <a:gd name="T6" fmla="*/ 170 w 497"/>
                <a:gd name="T7" fmla="*/ 4 h 740"/>
                <a:gd name="T8" fmla="*/ 248 w 497"/>
                <a:gd name="T9" fmla="*/ 21 h 740"/>
                <a:gd name="T10" fmla="*/ 323 w 497"/>
                <a:gd name="T11" fmla="*/ 50 h 740"/>
                <a:gd name="T12" fmla="*/ 382 w 497"/>
                <a:gd name="T13" fmla="*/ 90 h 740"/>
                <a:gd name="T14" fmla="*/ 428 w 497"/>
                <a:gd name="T15" fmla="*/ 141 h 740"/>
                <a:gd name="T16" fmla="*/ 463 w 497"/>
                <a:gd name="T17" fmla="*/ 199 h 740"/>
                <a:gd name="T18" fmla="*/ 485 w 497"/>
                <a:gd name="T19" fmla="*/ 262 h 740"/>
                <a:gd name="T20" fmla="*/ 496 w 497"/>
                <a:gd name="T21" fmla="*/ 327 h 740"/>
                <a:gd name="T22" fmla="*/ 497 w 497"/>
                <a:gd name="T23" fmla="*/ 396 h 740"/>
                <a:gd name="T24" fmla="*/ 487 w 497"/>
                <a:gd name="T25" fmla="*/ 462 h 740"/>
                <a:gd name="T26" fmla="*/ 470 w 497"/>
                <a:gd name="T27" fmla="*/ 527 h 740"/>
                <a:gd name="T28" fmla="*/ 443 w 497"/>
                <a:gd name="T29" fmla="*/ 586 h 740"/>
                <a:gd name="T30" fmla="*/ 406 w 497"/>
                <a:gd name="T31" fmla="*/ 639 h 740"/>
                <a:gd name="T32" fmla="*/ 364 w 497"/>
                <a:gd name="T33" fmla="*/ 683 h 740"/>
                <a:gd name="T34" fmla="*/ 315 w 497"/>
                <a:gd name="T35" fmla="*/ 715 h 740"/>
                <a:gd name="T36" fmla="*/ 259 w 497"/>
                <a:gd name="T37" fmla="*/ 736 h 740"/>
                <a:gd name="T38" fmla="*/ 198 w 497"/>
                <a:gd name="T39" fmla="*/ 740 h 740"/>
                <a:gd name="T40" fmla="*/ 131 w 497"/>
                <a:gd name="T41" fmla="*/ 727 h 740"/>
                <a:gd name="T42" fmla="*/ 167 w 497"/>
                <a:gd name="T43" fmla="*/ 728 h 740"/>
                <a:gd name="T44" fmla="*/ 204 w 497"/>
                <a:gd name="T45" fmla="*/ 718 h 740"/>
                <a:gd name="T46" fmla="*/ 238 w 497"/>
                <a:gd name="T47" fmla="*/ 700 h 740"/>
                <a:gd name="T48" fmla="*/ 272 w 497"/>
                <a:gd name="T49" fmla="*/ 670 h 740"/>
                <a:gd name="T50" fmla="*/ 304 w 497"/>
                <a:gd name="T51" fmla="*/ 635 h 740"/>
                <a:gd name="T52" fmla="*/ 333 w 497"/>
                <a:gd name="T53" fmla="*/ 594 h 740"/>
                <a:gd name="T54" fmla="*/ 358 w 497"/>
                <a:gd name="T55" fmla="*/ 549 h 740"/>
                <a:gd name="T56" fmla="*/ 381 w 497"/>
                <a:gd name="T57" fmla="*/ 500 h 740"/>
                <a:gd name="T58" fmla="*/ 396 w 497"/>
                <a:gd name="T59" fmla="*/ 449 h 740"/>
                <a:gd name="T60" fmla="*/ 408 w 497"/>
                <a:gd name="T61" fmla="*/ 397 h 740"/>
                <a:gd name="T62" fmla="*/ 414 w 497"/>
                <a:gd name="T63" fmla="*/ 346 h 740"/>
                <a:gd name="T64" fmla="*/ 412 w 497"/>
                <a:gd name="T65" fmla="*/ 296 h 740"/>
                <a:gd name="T66" fmla="*/ 402 w 497"/>
                <a:gd name="T67" fmla="*/ 251 h 740"/>
                <a:gd name="T68" fmla="*/ 384 w 497"/>
                <a:gd name="T69" fmla="*/ 208 h 740"/>
                <a:gd name="T70" fmla="*/ 357 w 497"/>
                <a:gd name="T71" fmla="*/ 172 h 740"/>
                <a:gd name="T72" fmla="*/ 320 w 497"/>
                <a:gd name="T73" fmla="*/ 142 h 740"/>
                <a:gd name="T74" fmla="*/ 260 w 497"/>
                <a:gd name="T75" fmla="*/ 107 h 740"/>
                <a:gd name="T76" fmla="*/ 203 w 497"/>
                <a:gd name="T77" fmla="*/ 82 h 740"/>
                <a:gd name="T78" fmla="*/ 154 w 497"/>
                <a:gd name="T79" fmla="*/ 65 h 740"/>
                <a:gd name="T80" fmla="*/ 108 w 497"/>
                <a:gd name="T81" fmla="*/ 56 h 740"/>
                <a:gd name="T82" fmla="*/ 68 w 497"/>
                <a:gd name="T83" fmla="*/ 55 h 740"/>
                <a:gd name="T84" fmla="*/ 32 w 497"/>
                <a:gd name="T85" fmla="*/ 61 h 740"/>
                <a:gd name="T86" fmla="*/ 0 w 497"/>
                <a:gd name="T87" fmla="*/ 70 h 740"/>
                <a:gd name="T88" fmla="*/ 0 w 497"/>
                <a:gd name="T89" fmla="*/ 13 h 7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902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>
                <a:gd name="T0" fmla="*/ 0 w 257"/>
                <a:gd name="T1" fmla="*/ 0 h 237"/>
                <a:gd name="T2" fmla="*/ 0 w 257"/>
                <a:gd name="T3" fmla="*/ 25 h 237"/>
                <a:gd name="T4" fmla="*/ 3 w 257"/>
                <a:gd name="T5" fmla="*/ 50 h 237"/>
                <a:gd name="T6" fmla="*/ 6 w 257"/>
                <a:gd name="T7" fmla="*/ 75 h 237"/>
                <a:gd name="T8" fmla="*/ 11 w 257"/>
                <a:gd name="T9" fmla="*/ 98 h 237"/>
                <a:gd name="T10" fmla="*/ 18 w 257"/>
                <a:gd name="T11" fmla="*/ 119 h 237"/>
                <a:gd name="T12" fmla="*/ 27 w 257"/>
                <a:gd name="T13" fmla="*/ 141 h 237"/>
                <a:gd name="T14" fmla="*/ 38 w 257"/>
                <a:gd name="T15" fmla="*/ 161 h 237"/>
                <a:gd name="T16" fmla="*/ 51 w 257"/>
                <a:gd name="T17" fmla="*/ 178 h 237"/>
                <a:gd name="T18" fmla="*/ 67 w 257"/>
                <a:gd name="T19" fmla="*/ 194 h 237"/>
                <a:gd name="T20" fmla="*/ 86 w 257"/>
                <a:gd name="T21" fmla="*/ 208 h 237"/>
                <a:gd name="T22" fmla="*/ 106 w 257"/>
                <a:gd name="T23" fmla="*/ 219 h 237"/>
                <a:gd name="T24" fmla="*/ 131 w 257"/>
                <a:gd name="T25" fmla="*/ 228 h 237"/>
                <a:gd name="T26" fmla="*/ 158 w 257"/>
                <a:gd name="T27" fmla="*/ 234 h 237"/>
                <a:gd name="T28" fmla="*/ 188 w 257"/>
                <a:gd name="T29" fmla="*/ 237 h 237"/>
                <a:gd name="T30" fmla="*/ 220 w 257"/>
                <a:gd name="T31" fmla="*/ 236 h 237"/>
                <a:gd name="T32" fmla="*/ 257 w 257"/>
                <a:gd name="T33" fmla="*/ 232 h 237"/>
                <a:gd name="T34" fmla="*/ 224 w 257"/>
                <a:gd name="T35" fmla="*/ 227 h 237"/>
                <a:gd name="T36" fmla="*/ 195 w 257"/>
                <a:gd name="T37" fmla="*/ 220 h 237"/>
                <a:gd name="T38" fmla="*/ 170 w 257"/>
                <a:gd name="T39" fmla="*/ 212 h 237"/>
                <a:gd name="T40" fmla="*/ 148 w 257"/>
                <a:gd name="T41" fmla="*/ 204 h 237"/>
                <a:gd name="T42" fmla="*/ 128 w 257"/>
                <a:gd name="T43" fmla="*/ 193 h 237"/>
                <a:gd name="T44" fmla="*/ 112 w 257"/>
                <a:gd name="T45" fmla="*/ 182 h 237"/>
                <a:gd name="T46" fmla="*/ 97 w 257"/>
                <a:gd name="T47" fmla="*/ 169 h 237"/>
                <a:gd name="T48" fmla="*/ 84 w 257"/>
                <a:gd name="T49" fmla="*/ 155 h 237"/>
                <a:gd name="T50" fmla="*/ 72 w 257"/>
                <a:gd name="T51" fmla="*/ 141 h 237"/>
                <a:gd name="T52" fmla="*/ 61 w 257"/>
                <a:gd name="T53" fmla="*/ 125 h 237"/>
                <a:gd name="T54" fmla="*/ 52 w 257"/>
                <a:gd name="T55" fmla="*/ 107 h 237"/>
                <a:gd name="T56" fmla="*/ 43 w 257"/>
                <a:gd name="T57" fmla="*/ 88 h 237"/>
                <a:gd name="T58" fmla="*/ 33 w 257"/>
                <a:gd name="T59" fmla="*/ 69 h 237"/>
                <a:gd name="T60" fmla="*/ 23 w 257"/>
                <a:gd name="T61" fmla="*/ 47 h 237"/>
                <a:gd name="T62" fmla="*/ 12 w 257"/>
                <a:gd name="T63" fmla="*/ 24 h 237"/>
                <a:gd name="T64" fmla="*/ 0 w 257"/>
                <a:gd name="T65" fmla="*/ 0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903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>
                <a:gd name="T0" fmla="*/ 77 w 124"/>
                <a:gd name="T1" fmla="*/ 0 h 110"/>
                <a:gd name="T2" fmla="*/ 124 w 124"/>
                <a:gd name="T3" fmla="*/ 108 h 110"/>
                <a:gd name="T4" fmla="*/ 120 w 124"/>
                <a:gd name="T5" fmla="*/ 107 h 110"/>
                <a:gd name="T6" fmla="*/ 107 w 124"/>
                <a:gd name="T7" fmla="*/ 105 h 110"/>
                <a:gd name="T8" fmla="*/ 89 w 124"/>
                <a:gd name="T9" fmla="*/ 101 h 110"/>
                <a:gd name="T10" fmla="*/ 68 w 124"/>
                <a:gd name="T11" fmla="*/ 99 h 110"/>
                <a:gd name="T12" fmla="*/ 45 w 124"/>
                <a:gd name="T13" fmla="*/ 97 h 110"/>
                <a:gd name="T14" fmla="*/ 25 w 124"/>
                <a:gd name="T15" fmla="*/ 98 h 110"/>
                <a:gd name="T16" fmla="*/ 9 w 124"/>
                <a:gd name="T17" fmla="*/ 102 h 110"/>
                <a:gd name="T18" fmla="*/ 0 w 124"/>
                <a:gd name="T19" fmla="*/ 110 h 110"/>
                <a:gd name="T20" fmla="*/ 4 w 124"/>
                <a:gd name="T21" fmla="*/ 98 h 110"/>
                <a:gd name="T22" fmla="*/ 8 w 124"/>
                <a:gd name="T23" fmla="*/ 89 h 110"/>
                <a:gd name="T24" fmla="*/ 16 w 124"/>
                <a:gd name="T25" fmla="*/ 82 h 110"/>
                <a:gd name="T26" fmla="*/ 25 w 124"/>
                <a:gd name="T27" fmla="*/ 76 h 110"/>
                <a:gd name="T28" fmla="*/ 36 w 124"/>
                <a:gd name="T29" fmla="*/ 72 h 110"/>
                <a:gd name="T30" fmla="*/ 47 w 124"/>
                <a:gd name="T31" fmla="*/ 71 h 110"/>
                <a:gd name="T32" fmla="*/ 59 w 124"/>
                <a:gd name="T33" fmla="*/ 71 h 110"/>
                <a:gd name="T34" fmla="*/ 72 w 124"/>
                <a:gd name="T35" fmla="*/ 74 h 110"/>
                <a:gd name="T36" fmla="*/ 73 w 124"/>
                <a:gd name="T37" fmla="*/ 71 h 110"/>
                <a:gd name="T38" fmla="*/ 70 w 124"/>
                <a:gd name="T39" fmla="*/ 56 h 110"/>
                <a:gd name="T40" fmla="*/ 67 w 124"/>
                <a:gd name="T41" fmla="*/ 38 h 110"/>
                <a:gd name="T42" fmla="*/ 65 w 124"/>
                <a:gd name="T43" fmla="*/ 30 h 110"/>
                <a:gd name="T44" fmla="*/ 63 w 124"/>
                <a:gd name="T45" fmla="*/ 30 h 110"/>
                <a:gd name="T46" fmla="*/ 61 w 124"/>
                <a:gd name="T47" fmla="*/ 29 h 110"/>
                <a:gd name="T48" fmla="*/ 59 w 124"/>
                <a:gd name="T49" fmla="*/ 26 h 110"/>
                <a:gd name="T50" fmla="*/ 57 w 124"/>
                <a:gd name="T51" fmla="*/ 23 h 110"/>
                <a:gd name="T52" fmla="*/ 57 w 124"/>
                <a:gd name="T53" fmla="*/ 19 h 110"/>
                <a:gd name="T54" fmla="*/ 59 w 124"/>
                <a:gd name="T55" fmla="*/ 14 h 110"/>
                <a:gd name="T56" fmla="*/ 66 w 124"/>
                <a:gd name="T57" fmla="*/ 8 h 110"/>
                <a:gd name="T58" fmla="*/ 77 w 124"/>
                <a:gd name="T59" fmla="*/ 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904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>
                <a:gd name="T0" fmla="*/ 0 w 109"/>
                <a:gd name="T1" fmla="*/ 0 h 156"/>
                <a:gd name="T2" fmla="*/ 5 w 109"/>
                <a:gd name="T3" fmla="*/ 1 h 156"/>
                <a:gd name="T4" fmla="*/ 18 w 109"/>
                <a:gd name="T5" fmla="*/ 5 h 156"/>
                <a:gd name="T6" fmla="*/ 37 w 109"/>
                <a:gd name="T7" fmla="*/ 12 h 156"/>
                <a:gd name="T8" fmla="*/ 58 w 109"/>
                <a:gd name="T9" fmla="*/ 24 h 156"/>
                <a:gd name="T10" fmla="*/ 78 w 109"/>
                <a:gd name="T11" fmla="*/ 44 h 156"/>
                <a:gd name="T12" fmla="*/ 96 w 109"/>
                <a:gd name="T13" fmla="*/ 71 h 156"/>
                <a:gd name="T14" fmla="*/ 107 w 109"/>
                <a:gd name="T15" fmla="*/ 108 h 156"/>
                <a:gd name="T16" fmla="*/ 109 w 109"/>
                <a:gd name="T17" fmla="*/ 156 h 156"/>
                <a:gd name="T18" fmla="*/ 105 w 109"/>
                <a:gd name="T19" fmla="*/ 156 h 156"/>
                <a:gd name="T20" fmla="*/ 99 w 109"/>
                <a:gd name="T21" fmla="*/ 156 h 156"/>
                <a:gd name="T22" fmla="*/ 93 w 109"/>
                <a:gd name="T23" fmla="*/ 156 h 156"/>
                <a:gd name="T24" fmla="*/ 87 w 109"/>
                <a:gd name="T25" fmla="*/ 154 h 156"/>
                <a:gd name="T26" fmla="*/ 81 w 109"/>
                <a:gd name="T27" fmla="*/ 153 h 156"/>
                <a:gd name="T28" fmla="*/ 74 w 109"/>
                <a:gd name="T29" fmla="*/ 150 h 156"/>
                <a:gd name="T30" fmla="*/ 66 w 109"/>
                <a:gd name="T31" fmla="*/ 145 h 156"/>
                <a:gd name="T32" fmla="*/ 58 w 109"/>
                <a:gd name="T33" fmla="*/ 139 h 156"/>
                <a:gd name="T34" fmla="*/ 53 w 109"/>
                <a:gd name="T35" fmla="*/ 126 h 156"/>
                <a:gd name="T36" fmla="*/ 53 w 109"/>
                <a:gd name="T37" fmla="*/ 111 h 156"/>
                <a:gd name="T38" fmla="*/ 56 w 109"/>
                <a:gd name="T39" fmla="*/ 96 h 156"/>
                <a:gd name="T40" fmla="*/ 59 w 109"/>
                <a:gd name="T41" fmla="*/ 80 h 156"/>
                <a:gd name="T42" fmla="*/ 56 w 109"/>
                <a:gd name="T43" fmla="*/ 62 h 156"/>
                <a:gd name="T44" fmla="*/ 48 w 109"/>
                <a:gd name="T45" fmla="*/ 43 h 156"/>
                <a:gd name="T46" fmla="*/ 31 w 109"/>
                <a:gd name="T47" fmla="*/ 23 h 156"/>
                <a:gd name="T48" fmla="*/ 0 w 109"/>
                <a:gd name="T49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905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>
                <a:gd name="T0" fmla="*/ 31 w 46"/>
                <a:gd name="T1" fmla="*/ 0 h 94"/>
                <a:gd name="T2" fmla="*/ 20 w 46"/>
                <a:gd name="T3" fmla="*/ 38 h 94"/>
                <a:gd name="T4" fmla="*/ 15 w 46"/>
                <a:gd name="T5" fmla="*/ 62 h 94"/>
                <a:gd name="T6" fmla="*/ 11 w 46"/>
                <a:gd name="T7" fmla="*/ 79 h 94"/>
                <a:gd name="T8" fmla="*/ 0 w 46"/>
                <a:gd name="T9" fmla="*/ 94 h 94"/>
                <a:gd name="T10" fmla="*/ 12 w 46"/>
                <a:gd name="T11" fmla="*/ 88 h 94"/>
                <a:gd name="T12" fmla="*/ 23 w 46"/>
                <a:gd name="T13" fmla="*/ 80 h 94"/>
                <a:gd name="T14" fmla="*/ 32 w 46"/>
                <a:gd name="T15" fmla="*/ 69 h 94"/>
                <a:gd name="T16" fmla="*/ 40 w 46"/>
                <a:gd name="T17" fmla="*/ 57 h 94"/>
                <a:gd name="T18" fmla="*/ 45 w 46"/>
                <a:gd name="T19" fmla="*/ 44 h 94"/>
                <a:gd name="T20" fmla="*/ 46 w 46"/>
                <a:gd name="T21" fmla="*/ 30 h 94"/>
                <a:gd name="T22" fmla="*/ 42 w 46"/>
                <a:gd name="T23" fmla="*/ 15 h 94"/>
                <a:gd name="T24" fmla="*/ 31 w 46"/>
                <a:gd name="T25" fmla="*/ 0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906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>
                <a:gd name="T0" fmla="*/ 0 w 54"/>
                <a:gd name="T1" fmla="*/ 0 h 40"/>
                <a:gd name="T2" fmla="*/ 1 w 54"/>
                <a:gd name="T3" fmla="*/ 1 h 40"/>
                <a:gd name="T4" fmla="*/ 6 w 54"/>
                <a:gd name="T5" fmla="*/ 3 h 40"/>
                <a:gd name="T6" fmla="*/ 13 w 54"/>
                <a:gd name="T7" fmla="*/ 8 h 40"/>
                <a:gd name="T8" fmla="*/ 21 w 54"/>
                <a:gd name="T9" fmla="*/ 12 h 40"/>
                <a:gd name="T10" fmla="*/ 29 w 54"/>
                <a:gd name="T11" fmla="*/ 15 h 40"/>
                <a:gd name="T12" fmla="*/ 38 w 54"/>
                <a:gd name="T13" fmla="*/ 17 h 40"/>
                <a:gd name="T14" fmla="*/ 46 w 54"/>
                <a:gd name="T15" fmla="*/ 18 h 40"/>
                <a:gd name="T16" fmla="*/ 54 w 54"/>
                <a:gd name="T17" fmla="*/ 16 h 40"/>
                <a:gd name="T18" fmla="*/ 53 w 54"/>
                <a:gd name="T19" fmla="*/ 25 h 40"/>
                <a:gd name="T20" fmla="*/ 50 w 54"/>
                <a:gd name="T21" fmla="*/ 33 h 40"/>
                <a:gd name="T22" fmla="*/ 44 w 54"/>
                <a:gd name="T23" fmla="*/ 38 h 40"/>
                <a:gd name="T24" fmla="*/ 37 w 54"/>
                <a:gd name="T25" fmla="*/ 40 h 40"/>
                <a:gd name="T26" fmla="*/ 28 w 54"/>
                <a:gd name="T27" fmla="*/ 39 h 40"/>
                <a:gd name="T28" fmla="*/ 19 w 54"/>
                <a:gd name="T29" fmla="*/ 32 h 40"/>
                <a:gd name="T30" fmla="*/ 10 w 54"/>
                <a:gd name="T31" fmla="*/ 20 h 40"/>
                <a:gd name="T32" fmla="*/ 0 w 54"/>
                <a:gd name="T33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907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>
                <a:gd name="T0" fmla="*/ 264 w 360"/>
                <a:gd name="T1" fmla="*/ 0 h 650"/>
                <a:gd name="T2" fmla="*/ 269 w 360"/>
                <a:gd name="T3" fmla="*/ 9 h 650"/>
                <a:gd name="T4" fmla="*/ 277 w 360"/>
                <a:gd name="T5" fmla="*/ 22 h 650"/>
                <a:gd name="T6" fmla="*/ 286 w 360"/>
                <a:gd name="T7" fmla="*/ 39 h 650"/>
                <a:gd name="T8" fmla="*/ 297 w 360"/>
                <a:gd name="T9" fmla="*/ 58 h 650"/>
                <a:gd name="T10" fmla="*/ 309 w 360"/>
                <a:gd name="T11" fmla="*/ 83 h 650"/>
                <a:gd name="T12" fmla="*/ 319 w 360"/>
                <a:gd name="T13" fmla="*/ 108 h 650"/>
                <a:gd name="T14" fmla="*/ 329 w 360"/>
                <a:gd name="T15" fmla="*/ 136 h 650"/>
                <a:gd name="T16" fmla="*/ 333 w 360"/>
                <a:gd name="T17" fmla="*/ 163 h 650"/>
                <a:gd name="T18" fmla="*/ 336 w 360"/>
                <a:gd name="T19" fmla="*/ 193 h 650"/>
                <a:gd name="T20" fmla="*/ 332 w 360"/>
                <a:gd name="T21" fmla="*/ 223 h 650"/>
                <a:gd name="T22" fmla="*/ 323 w 360"/>
                <a:gd name="T23" fmla="*/ 255 h 650"/>
                <a:gd name="T24" fmla="*/ 310 w 360"/>
                <a:gd name="T25" fmla="*/ 285 h 650"/>
                <a:gd name="T26" fmla="*/ 287 w 360"/>
                <a:gd name="T27" fmla="*/ 315 h 650"/>
                <a:gd name="T28" fmla="*/ 257 w 360"/>
                <a:gd name="T29" fmla="*/ 343 h 650"/>
                <a:gd name="T30" fmla="*/ 218 w 360"/>
                <a:gd name="T31" fmla="*/ 370 h 650"/>
                <a:gd name="T32" fmla="*/ 167 w 360"/>
                <a:gd name="T33" fmla="*/ 396 h 650"/>
                <a:gd name="T34" fmla="*/ 111 w 360"/>
                <a:gd name="T35" fmla="*/ 425 h 650"/>
                <a:gd name="T36" fmla="*/ 69 w 360"/>
                <a:gd name="T37" fmla="*/ 457 h 650"/>
                <a:gd name="T38" fmla="*/ 35 w 360"/>
                <a:gd name="T39" fmla="*/ 490 h 650"/>
                <a:gd name="T40" fmla="*/ 12 w 360"/>
                <a:gd name="T41" fmla="*/ 526 h 650"/>
                <a:gd name="T42" fmla="*/ 0 w 360"/>
                <a:gd name="T43" fmla="*/ 553 h 650"/>
                <a:gd name="T44" fmla="*/ 0 w 360"/>
                <a:gd name="T45" fmla="*/ 650 h 650"/>
                <a:gd name="T46" fmla="*/ 6 w 360"/>
                <a:gd name="T47" fmla="*/ 628 h 650"/>
                <a:gd name="T48" fmla="*/ 19 w 360"/>
                <a:gd name="T49" fmla="*/ 594 h 650"/>
                <a:gd name="T50" fmla="*/ 43 w 360"/>
                <a:gd name="T51" fmla="*/ 551 h 650"/>
                <a:gd name="T52" fmla="*/ 76 w 360"/>
                <a:gd name="T53" fmla="*/ 503 h 650"/>
                <a:gd name="T54" fmla="*/ 125 w 360"/>
                <a:gd name="T55" fmla="*/ 454 h 650"/>
                <a:gd name="T56" fmla="*/ 190 w 360"/>
                <a:gd name="T57" fmla="*/ 408 h 650"/>
                <a:gd name="T58" fmla="*/ 275 w 360"/>
                <a:gd name="T59" fmla="*/ 365 h 650"/>
                <a:gd name="T60" fmla="*/ 308 w 360"/>
                <a:gd name="T61" fmla="*/ 342 h 650"/>
                <a:gd name="T62" fmla="*/ 335 w 360"/>
                <a:gd name="T63" fmla="*/ 305 h 650"/>
                <a:gd name="T64" fmla="*/ 352 w 360"/>
                <a:gd name="T65" fmla="*/ 255 h 650"/>
                <a:gd name="T66" fmla="*/ 360 w 360"/>
                <a:gd name="T67" fmla="*/ 201 h 650"/>
                <a:gd name="T68" fmla="*/ 356 w 360"/>
                <a:gd name="T69" fmla="*/ 144 h 650"/>
                <a:gd name="T70" fmla="*/ 341 w 360"/>
                <a:gd name="T71" fmla="*/ 88 h 650"/>
                <a:gd name="T72" fmla="*/ 311 w 360"/>
                <a:gd name="T73" fmla="*/ 39 h 650"/>
                <a:gd name="T74" fmla="*/ 264 w 360"/>
                <a:gd name="T75" fmla="*/ 0 h 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36908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>
                <a:gd name="T0" fmla="*/ 16 w 596"/>
                <a:gd name="T1" fmla="*/ 370 h 666"/>
                <a:gd name="T2" fmla="*/ 6 w 596"/>
                <a:gd name="T3" fmla="*/ 341 h 666"/>
                <a:gd name="T4" fmla="*/ 0 w 596"/>
                <a:gd name="T5" fmla="*/ 289 h 666"/>
                <a:gd name="T6" fmla="*/ 4 w 596"/>
                <a:gd name="T7" fmla="*/ 222 h 666"/>
                <a:gd name="T8" fmla="*/ 25 w 596"/>
                <a:gd name="T9" fmla="*/ 151 h 666"/>
                <a:gd name="T10" fmla="*/ 69 w 596"/>
                <a:gd name="T11" fmla="*/ 84 h 666"/>
                <a:gd name="T12" fmla="*/ 142 w 596"/>
                <a:gd name="T13" fmla="*/ 31 h 666"/>
                <a:gd name="T14" fmla="*/ 247 w 596"/>
                <a:gd name="T15" fmla="*/ 2 h 666"/>
                <a:gd name="T16" fmla="*/ 380 w 596"/>
                <a:gd name="T17" fmla="*/ 9 h 666"/>
                <a:gd name="T18" fmla="*/ 484 w 596"/>
                <a:gd name="T19" fmla="*/ 68 h 666"/>
                <a:gd name="T20" fmla="*/ 554 w 596"/>
                <a:gd name="T21" fmla="*/ 165 h 666"/>
                <a:gd name="T22" fmla="*/ 591 w 596"/>
                <a:gd name="T23" fmla="*/ 284 h 666"/>
                <a:gd name="T24" fmla="*/ 595 w 596"/>
                <a:gd name="T25" fmla="*/ 409 h 666"/>
                <a:gd name="T26" fmla="*/ 566 w 596"/>
                <a:gd name="T27" fmla="*/ 525 h 666"/>
                <a:gd name="T28" fmla="*/ 507 w 596"/>
                <a:gd name="T29" fmla="*/ 615 h 666"/>
                <a:gd name="T30" fmla="*/ 417 w 596"/>
                <a:gd name="T31" fmla="*/ 663 h 666"/>
                <a:gd name="T32" fmla="*/ 389 w 596"/>
                <a:gd name="T33" fmla="*/ 659 h 666"/>
                <a:gd name="T34" fmla="*/ 441 w 596"/>
                <a:gd name="T35" fmla="*/ 617 h 666"/>
                <a:gd name="T36" fmla="*/ 482 w 596"/>
                <a:gd name="T37" fmla="*/ 544 h 666"/>
                <a:gd name="T38" fmla="*/ 509 w 596"/>
                <a:gd name="T39" fmla="*/ 454 h 666"/>
                <a:gd name="T40" fmla="*/ 520 w 596"/>
                <a:gd name="T41" fmla="*/ 355 h 666"/>
                <a:gd name="T42" fmla="*/ 514 w 596"/>
                <a:gd name="T43" fmla="*/ 258 h 666"/>
                <a:gd name="T44" fmla="*/ 485 w 596"/>
                <a:gd name="T45" fmla="*/ 174 h 666"/>
                <a:gd name="T46" fmla="*/ 433 w 596"/>
                <a:gd name="T47" fmla="*/ 112 h 666"/>
                <a:gd name="T48" fmla="*/ 341 w 596"/>
                <a:gd name="T49" fmla="*/ 75 h 666"/>
                <a:gd name="T50" fmla="*/ 246 w 596"/>
                <a:gd name="T51" fmla="*/ 61 h 666"/>
                <a:gd name="T52" fmla="*/ 174 w 596"/>
                <a:gd name="T53" fmla="*/ 71 h 666"/>
                <a:gd name="T54" fmla="*/ 121 w 596"/>
                <a:gd name="T55" fmla="*/ 101 h 666"/>
                <a:gd name="T56" fmla="*/ 84 w 596"/>
                <a:gd name="T57" fmla="*/ 149 h 666"/>
                <a:gd name="T58" fmla="*/ 57 w 596"/>
                <a:gd name="T59" fmla="*/ 206 h 666"/>
                <a:gd name="T60" fmla="*/ 40 w 596"/>
                <a:gd name="T61" fmla="*/ 272 h 666"/>
                <a:gd name="T62" fmla="*/ 28 w 596"/>
                <a:gd name="T63" fmla="*/ 339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36909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  <a:endParaRPr lang="en-US" smtClean="0"/>
          </a:p>
        </p:txBody>
      </p:sp>
      <p:sp>
        <p:nvSpPr>
          <p:cNvPr id="36910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  <a:endParaRPr lang="en-US" smtClean="0"/>
          </a:p>
          <a:p>
            <a:pPr lvl="1"/>
            <a:r>
              <a:rPr lang="th-TH" smtClean="0"/>
              <a:t>ระดับที่สอง</a:t>
            </a:r>
            <a:endParaRPr lang="en-US" smtClean="0"/>
          </a:p>
          <a:p>
            <a:pPr lvl="2"/>
            <a:r>
              <a:rPr lang="th-TH" smtClean="0"/>
              <a:t>ระดับที่สาม</a:t>
            </a:r>
            <a:endParaRPr lang="en-US" smtClean="0"/>
          </a:p>
          <a:p>
            <a:pPr lvl="3"/>
            <a:r>
              <a:rPr lang="th-TH" smtClean="0"/>
              <a:t>ระดับที่สี่</a:t>
            </a:r>
            <a:endParaRPr lang="en-US" smtClean="0"/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36911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th-TH"/>
          </a:p>
        </p:txBody>
      </p:sp>
      <p:sp>
        <p:nvSpPr>
          <p:cNvPr id="36912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th-TH"/>
          </a:p>
        </p:txBody>
      </p:sp>
      <p:sp>
        <p:nvSpPr>
          <p:cNvPr id="36913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D7BC9DB-10F7-442F-B0CB-082194D00D25}" type="slidenum">
              <a:rPr lang="en-US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ngsana New" pitchFamily="18" charset="-34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ngsana New" pitchFamily="18" charset="-34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ngsana New" pitchFamily="18" charset="-34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ngsana New" pitchFamily="18" charset="-34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ngsana New" pitchFamily="18" charset="-34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ngsana New" pitchFamily="18" charset="-34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ngsana New" pitchFamily="18" charset="-34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  <a:cs typeface="Angsana New" pitchFamily="18" charset="-34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772400" cy="1008063"/>
          </a:xfrm>
        </p:spPr>
        <p:txBody>
          <a:bodyPr/>
          <a:lstStyle/>
          <a:p>
            <a:r>
              <a:rPr lang="th-TH" sz="5500" b="1" i="1">
                <a:solidFill>
                  <a:srgbClr val="336600"/>
                </a:solidFill>
                <a:latin typeface="Angsana New" pitchFamily="18" charset="-34"/>
              </a:rPr>
              <a:t>หน่วยที่  4  การบริการ</a:t>
            </a:r>
            <a:endParaRPr lang="th-TH" sz="5500" b="1" i="1">
              <a:solidFill>
                <a:srgbClr val="FF0066"/>
              </a:solidFill>
            </a:endParaRP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2438400" y="2438400"/>
            <a:ext cx="5761038" cy="404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533400" indent="-533400" eaLnBrk="0" hangingPunct="0"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1pPr>
            <a:lvl2pPr marL="990600" indent="-533400" eaLnBrk="0" hangingPunct="0"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2pPr>
            <a:lvl3pPr marL="1447800" indent="-533400" eaLnBrk="0" hangingPunct="0"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3pPr>
            <a:lvl4pPr marL="1905000" indent="-533400" eaLnBrk="0" hangingPunct="0"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4pPr>
            <a:lvl5pPr marL="2362200" indent="-533400" eaLnBrk="0" hangingPunct="0"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5pPr>
            <a:lvl6pPr marL="2819400" indent="-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6pPr>
            <a:lvl7pPr marL="3276600" indent="-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7pPr>
            <a:lvl8pPr marL="3733800" indent="-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8pPr>
            <a:lvl9pPr marL="4191000" indent="-533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defRPr>
            </a:lvl9pPr>
          </a:lstStyle>
          <a:p>
            <a:pPr>
              <a:spcBef>
                <a:spcPct val="50000"/>
              </a:spcBef>
              <a:buFontTx/>
              <a:buAutoNum type="arabicPeriod"/>
            </a:pPr>
            <a:r>
              <a:rPr lang="th-TH" sz="3200" b="1">
                <a:solidFill>
                  <a:srgbClr val="800000"/>
                </a:solidFill>
              </a:rPr>
              <a:t>อธิบายความหมายและความสำคัญของการบริการได้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th-TH" sz="3200" b="1">
                <a:solidFill>
                  <a:srgbClr val="800000"/>
                </a:solidFill>
              </a:rPr>
              <a:t>บอกเทคนิคการให้บริการได้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th-TH" sz="3200" b="1">
                <a:solidFill>
                  <a:srgbClr val="800000"/>
                </a:solidFill>
              </a:rPr>
              <a:t>นำข้อควรปฏิบัติในการให้บริการไปใช้ได้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th-TH" sz="3200" b="1">
                <a:solidFill>
                  <a:srgbClr val="800000"/>
                </a:solidFill>
              </a:rPr>
              <a:t>บอกหลักการแต่งกายที่เหมาะสมกับหน้าที่การงานได้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th-TH" sz="3200" b="1">
                <a:solidFill>
                  <a:srgbClr val="800000"/>
                </a:solidFill>
              </a:rPr>
              <a:t>บอกวิธีปฏิบัติต่อบุคคลประเภทต่าง ๆ ได้</a:t>
            </a:r>
          </a:p>
          <a:p>
            <a:pPr>
              <a:lnSpc>
                <a:spcPct val="60000"/>
              </a:lnSpc>
              <a:spcBef>
                <a:spcPct val="50000"/>
              </a:spcBef>
              <a:buFontTx/>
              <a:buAutoNum type="arabicPeriod"/>
            </a:pPr>
            <a:r>
              <a:rPr lang="th-TH" sz="3200" b="1">
                <a:solidFill>
                  <a:srgbClr val="800000"/>
                </a:solidFill>
              </a:rPr>
              <a:t>บอกคุณสมบัติทั่วไปของผู้ให้บริการได้</a:t>
            </a:r>
            <a:endParaRPr lang="th-TH" b="1"/>
          </a:p>
        </p:txBody>
      </p:sp>
      <p:pic>
        <p:nvPicPr>
          <p:cNvPr id="28679" name="Picture 7" descr="j030493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990600"/>
            <a:ext cx="1458913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3429000" y="1371600"/>
            <a:ext cx="4121150" cy="1008063"/>
          </a:xfrm>
          <a:prstGeom prst="cloudCallout">
            <a:avLst>
              <a:gd name="adj1" fmla="val -78042"/>
              <a:gd name="adj2" fmla="val 5750"/>
            </a:avLst>
          </a:prstGeom>
          <a:solidFill>
            <a:schemeClr val="bg2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/>
            <a:r>
              <a:rPr lang="th-TH" sz="3200" b="1">
                <a:solidFill>
                  <a:srgbClr val="800000"/>
                </a:solidFill>
                <a:latin typeface="Angsana New" pitchFamily="18" charset="-34"/>
              </a:rPr>
              <a:t>ผลการเรียนรู้ที่คาดหวัง</a:t>
            </a:r>
            <a:endParaRPr lang="th-TH" sz="3200" b="1">
              <a:solidFill>
                <a:srgbClr val="009900"/>
              </a:solidFill>
              <a:latin typeface="Angsana New" pitchFamily="18" charset="-34"/>
            </a:endParaRPr>
          </a:p>
        </p:txBody>
      </p:sp>
      <p:graphicFrame>
        <p:nvGraphicFramePr>
          <p:cNvPr id="28689" name="Object 17"/>
          <p:cNvGraphicFramePr>
            <a:graphicFrameLocks noChangeAspect="1"/>
          </p:cNvGraphicFramePr>
          <p:nvPr/>
        </p:nvGraphicFramePr>
        <p:xfrm>
          <a:off x="458788" y="3048000"/>
          <a:ext cx="1862137" cy="274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0" name="Clip" r:id="rId4" imgW="1738080" imgH="1682280" progId="MS_ClipArt_Gallery.5">
                  <p:embed/>
                </p:oleObj>
              </mc:Choice>
              <mc:Fallback>
                <p:oleObj name="Clip" r:id="rId4" imgW="1738080" imgH="1682280" progId="MS_ClipArt_Gallery.5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3048000"/>
                        <a:ext cx="1862137" cy="274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28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 autoUpdateAnimBg="0"/>
      <p:bldP spid="28678" grpId="0" autoUpdateAnimBg="0"/>
      <p:bldP spid="28680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4035" name="WordArt 3"/>
          <p:cNvSpPr>
            <a:spLocks noChangeArrowheads="1" noChangeShapeType="1" noTextEdit="1"/>
          </p:cNvSpPr>
          <p:nvPr/>
        </p:nvSpPr>
        <p:spPr bwMode="auto">
          <a:xfrm>
            <a:off x="838200" y="2362200"/>
            <a:ext cx="7315200" cy="18288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12700">
                <a:solidFill>
                  <a:srgbClr val="EAEAEA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th-TH" sz="3600" b="1" kern="10"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prstShdw prst="shdw17" dist="17961" dir="2700000">
                    <a:srgbClr val="9400ED">
                      <a:gamma/>
                      <a:shade val="60000"/>
                      <a:invGamma/>
                    </a:srgbClr>
                  </a:prstShdw>
                </a:effectLst>
                <a:latin typeface="AngsanaUPC"/>
                <a:cs typeface="AngsanaUPC"/>
              </a:rPr>
              <a:t>สวัสดี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440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2590800" y="2420938"/>
            <a:ext cx="3810000" cy="2151062"/>
          </a:xfrm>
          <a:prstGeom prst="ellipse">
            <a:avLst/>
          </a:prstGeom>
          <a:gradFill rotWithShape="0">
            <a:gsLst>
              <a:gs pos="0">
                <a:srgbClr val="FFFFFF"/>
              </a:gs>
              <a:gs pos="100000">
                <a:srgbClr val="FFCC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th-TH" sz="4000" b="1" i="1">
                <a:solidFill>
                  <a:srgbClr val="336600"/>
                </a:solidFill>
                <a:latin typeface="Angsana New" pitchFamily="18" charset="-34"/>
              </a:rPr>
              <a:t>หน่วยที่  4</a:t>
            </a:r>
          </a:p>
          <a:p>
            <a:pPr algn="ctr" eaLnBrk="0" hangingPunct="0"/>
            <a:r>
              <a:rPr lang="th-TH" sz="4000" b="1" i="1">
                <a:solidFill>
                  <a:srgbClr val="336600"/>
                </a:solidFill>
                <a:latin typeface="Angsana New" pitchFamily="18" charset="-34"/>
              </a:rPr>
              <a:t>เรื่อง การบริการ</a:t>
            </a:r>
          </a:p>
          <a:p>
            <a:pPr algn="ctr" eaLnBrk="0" hangingPunct="0"/>
            <a:endParaRPr lang="th-TH" b="1">
              <a:solidFill>
                <a:srgbClr val="FF0066"/>
              </a:solidFill>
              <a:latin typeface="Angsana New" pitchFamily="18" charset="-34"/>
            </a:endParaRPr>
          </a:p>
        </p:txBody>
      </p:sp>
      <p:grpSp>
        <p:nvGrpSpPr>
          <p:cNvPr id="4126" name="Group 30"/>
          <p:cNvGrpSpPr>
            <a:grpSpLocks/>
          </p:cNvGrpSpPr>
          <p:nvPr/>
        </p:nvGrpSpPr>
        <p:grpSpPr bwMode="auto">
          <a:xfrm>
            <a:off x="3276600" y="914400"/>
            <a:ext cx="2819400" cy="1466850"/>
            <a:chOff x="2064" y="576"/>
            <a:chExt cx="1776" cy="924"/>
          </a:xfrm>
        </p:grpSpPr>
        <p:sp>
          <p:nvSpPr>
            <p:cNvPr id="4105" name="Line 9"/>
            <p:cNvSpPr>
              <a:spLocks noChangeShapeType="1"/>
            </p:cNvSpPr>
            <p:nvPr/>
          </p:nvSpPr>
          <p:spPr bwMode="auto">
            <a:xfrm flipV="1">
              <a:off x="2850" y="1091"/>
              <a:ext cx="0" cy="40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117" name="AutoShape 21"/>
            <p:cNvSpPr>
              <a:spLocks noChangeArrowheads="1"/>
            </p:cNvSpPr>
            <p:nvPr/>
          </p:nvSpPr>
          <p:spPr bwMode="auto">
            <a:xfrm>
              <a:off x="2064" y="576"/>
              <a:ext cx="1776" cy="528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EAD5FF"/>
                </a:gs>
                <a:gs pos="100000">
                  <a:schemeClr val="bg1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118" name="Text Box 22"/>
            <p:cNvSpPr txBox="1">
              <a:spLocks noChangeArrowheads="1"/>
            </p:cNvSpPr>
            <p:nvPr/>
          </p:nvSpPr>
          <p:spPr bwMode="auto">
            <a:xfrm>
              <a:off x="2064" y="662"/>
              <a:ext cx="1776" cy="3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th-TH" sz="3000">
                  <a:solidFill>
                    <a:srgbClr val="800000"/>
                  </a:solidFill>
                </a:rPr>
                <a:t> </a:t>
              </a:r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2.  เทคนิคการให้บริการ</a:t>
              </a:r>
              <a:endParaRPr lang="th-TH" sz="3000" b="1">
                <a:solidFill>
                  <a:srgbClr val="9933FF"/>
                </a:solidFill>
                <a:latin typeface="Angsana New" pitchFamily="18" charset="-34"/>
              </a:endParaRPr>
            </a:p>
          </p:txBody>
        </p:sp>
      </p:grpSp>
      <p:grpSp>
        <p:nvGrpSpPr>
          <p:cNvPr id="4127" name="Group 31"/>
          <p:cNvGrpSpPr>
            <a:grpSpLocks/>
          </p:cNvGrpSpPr>
          <p:nvPr/>
        </p:nvGrpSpPr>
        <p:grpSpPr bwMode="auto">
          <a:xfrm>
            <a:off x="5791200" y="1231900"/>
            <a:ext cx="3073400" cy="1495425"/>
            <a:chOff x="3648" y="776"/>
            <a:chExt cx="1936" cy="942"/>
          </a:xfrm>
        </p:grpSpPr>
        <p:sp>
          <p:nvSpPr>
            <p:cNvPr id="4115" name="Line 19"/>
            <p:cNvSpPr>
              <a:spLocks noChangeShapeType="1"/>
            </p:cNvSpPr>
            <p:nvPr/>
          </p:nvSpPr>
          <p:spPr bwMode="auto">
            <a:xfrm flipV="1">
              <a:off x="3648" y="1446"/>
              <a:ext cx="408" cy="27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4119" name="AutoShape 23"/>
            <p:cNvSpPr>
              <a:spLocks noChangeArrowheads="1"/>
            </p:cNvSpPr>
            <p:nvPr/>
          </p:nvSpPr>
          <p:spPr bwMode="auto">
            <a:xfrm>
              <a:off x="4000" y="776"/>
              <a:ext cx="1584" cy="672"/>
            </a:xfrm>
            <a:prstGeom prst="flowChartAlternateProcess">
              <a:avLst/>
            </a:prstGeom>
            <a:gradFill rotWithShape="0">
              <a:gsLst>
                <a:gs pos="0">
                  <a:srgbClr val="E4C9FF"/>
                </a:gs>
                <a:gs pos="100000">
                  <a:srgbClr val="FFFFFF"/>
                </a:gs>
              </a:gsLst>
              <a:lin ang="540000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3.  ข้อควรปฏิบัติในการ</a:t>
              </a:r>
            </a:p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ให้บริการ</a:t>
              </a:r>
              <a:endParaRPr lang="th-TH" sz="3000" b="1">
                <a:solidFill>
                  <a:srgbClr val="9933FF"/>
                </a:solidFill>
                <a:latin typeface="Angsana New" pitchFamily="18" charset="-34"/>
              </a:endParaRPr>
            </a:p>
          </p:txBody>
        </p:sp>
      </p:grpSp>
      <p:grpSp>
        <p:nvGrpSpPr>
          <p:cNvPr id="4125" name="Group 29"/>
          <p:cNvGrpSpPr>
            <a:grpSpLocks/>
          </p:cNvGrpSpPr>
          <p:nvPr/>
        </p:nvGrpSpPr>
        <p:grpSpPr bwMode="auto">
          <a:xfrm>
            <a:off x="381000" y="914400"/>
            <a:ext cx="2819400" cy="1752600"/>
            <a:chOff x="240" y="576"/>
            <a:chExt cx="1776" cy="1104"/>
          </a:xfrm>
        </p:grpSpPr>
        <p:sp>
          <p:nvSpPr>
            <p:cNvPr id="4114" name="Line 18"/>
            <p:cNvSpPr>
              <a:spLocks noChangeShapeType="1"/>
            </p:cNvSpPr>
            <p:nvPr/>
          </p:nvSpPr>
          <p:spPr bwMode="auto">
            <a:xfrm flipH="1" flipV="1">
              <a:off x="1584" y="1392"/>
              <a:ext cx="432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120" name="AutoShape 24"/>
            <p:cNvSpPr>
              <a:spLocks noChangeArrowheads="1"/>
            </p:cNvSpPr>
            <p:nvPr/>
          </p:nvSpPr>
          <p:spPr bwMode="auto">
            <a:xfrm>
              <a:off x="240" y="576"/>
              <a:ext cx="1680" cy="816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EAD5FF"/>
                </a:gs>
                <a:gs pos="100000">
                  <a:srgbClr val="FFFFFF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1.  ความหมายและความ</a:t>
              </a:r>
            </a:p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สำคัญของการบริการ</a:t>
              </a:r>
              <a:endParaRPr lang="th-TH" sz="3000" b="1">
                <a:solidFill>
                  <a:srgbClr val="9933FF"/>
                </a:solidFill>
                <a:latin typeface="Angsana New" pitchFamily="18" charset="-34"/>
              </a:endParaRPr>
            </a:p>
          </p:txBody>
        </p:sp>
      </p:grpSp>
      <p:grpSp>
        <p:nvGrpSpPr>
          <p:cNvPr id="4128" name="Group 32"/>
          <p:cNvGrpSpPr>
            <a:grpSpLocks/>
          </p:cNvGrpSpPr>
          <p:nvPr/>
        </p:nvGrpSpPr>
        <p:grpSpPr bwMode="auto">
          <a:xfrm>
            <a:off x="6248400" y="3962400"/>
            <a:ext cx="2667000" cy="1981200"/>
            <a:chOff x="3936" y="2496"/>
            <a:chExt cx="1680" cy="1248"/>
          </a:xfrm>
        </p:grpSpPr>
        <p:sp>
          <p:nvSpPr>
            <p:cNvPr id="4112" name="Line 16"/>
            <p:cNvSpPr>
              <a:spLocks noChangeShapeType="1"/>
            </p:cNvSpPr>
            <p:nvPr/>
          </p:nvSpPr>
          <p:spPr bwMode="auto">
            <a:xfrm>
              <a:off x="3936" y="2496"/>
              <a:ext cx="624" cy="52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121" name="AutoShape 25"/>
            <p:cNvSpPr>
              <a:spLocks noChangeArrowheads="1"/>
            </p:cNvSpPr>
            <p:nvPr/>
          </p:nvSpPr>
          <p:spPr bwMode="auto">
            <a:xfrm>
              <a:off x="3936" y="3024"/>
              <a:ext cx="1680" cy="720"/>
            </a:xfrm>
            <a:prstGeom prst="flowChartAlternateProcess">
              <a:avLst/>
            </a:prstGeom>
            <a:gradFill rotWithShape="0">
              <a:gsLst>
                <a:gs pos="0">
                  <a:srgbClr val="E4C9FF"/>
                </a:gs>
                <a:gs pos="100000">
                  <a:srgbClr val="FFFFFF"/>
                </a:gs>
              </a:gsLst>
              <a:lin ang="540000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4.  การแต่งกายมีอิทธิพล</a:t>
              </a:r>
            </a:p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ต่อหน้าที่การงาน</a:t>
              </a:r>
              <a:endParaRPr lang="th-TH" sz="3000" b="1">
                <a:solidFill>
                  <a:srgbClr val="9933FF"/>
                </a:solidFill>
                <a:latin typeface="Angsana New" pitchFamily="18" charset="-34"/>
              </a:endParaRPr>
            </a:p>
          </p:txBody>
        </p:sp>
      </p:grpSp>
      <p:grpSp>
        <p:nvGrpSpPr>
          <p:cNvPr id="4129" name="Group 33"/>
          <p:cNvGrpSpPr>
            <a:grpSpLocks/>
          </p:cNvGrpSpPr>
          <p:nvPr/>
        </p:nvGrpSpPr>
        <p:grpSpPr bwMode="auto">
          <a:xfrm>
            <a:off x="3352800" y="4572000"/>
            <a:ext cx="2514600" cy="1828800"/>
            <a:chOff x="2112" y="2880"/>
            <a:chExt cx="1584" cy="1152"/>
          </a:xfrm>
        </p:grpSpPr>
        <p:sp>
          <p:nvSpPr>
            <p:cNvPr id="4122" name="AutoShape 26"/>
            <p:cNvSpPr>
              <a:spLocks noChangeArrowheads="1"/>
            </p:cNvSpPr>
            <p:nvPr/>
          </p:nvSpPr>
          <p:spPr bwMode="auto">
            <a:xfrm>
              <a:off x="2112" y="3264"/>
              <a:ext cx="1584" cy="768"/>
            </a:xfrm>
            <a:prstGeom prst="flowChartAlternateProcess">
              <a:avLst/>
            </a:prstGeom>
            <a:gradFill rotWithShape="0">
              <a:gsLst>
                <a:gs pos="0">
                  <a:srgbClr val="E4C9FF"/>
                </a:gs>
                <a:gs pos="100000">
                  <a:srgbClr val="FFFFFF"/>
                </a:gs>
              </a:gsLst>
              <a:lin ang="5400000" scaled="1"/>
            </a:gra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5.  วิธีปฏิบัติต่อบุคคล</a:t>
              </a:r>
            </a:p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ประเภทต่าง ๆ</a:t>
              </a:r>
              <a:endParaRPr lang="th-TH" sz="3000" b="1">
                <a:solidFill>
                  <a:srgbClr val="9933FF"/>
                </a:solidFill>
                <a:latin typeface="Angsana New" pitchFamily="18" charset="-34"/>
              </a:endParaRPr>
            </a:p>
          </p:txBody>
        </p:sp>
        <p:sp>
          <p:nvSpPr>
            <p:cNvPr id="4123" name="Line 27"/>
            <p:cNvSpPr>
              <a:spLocks noChangeShapeType="1"/>
            </p:cNvSpPr>
            <p:nvPr/>
          </p:nvSpPr>
          <p:spPr bwMode="auto">
            <a:xfrm>
              <a:off x="2880" y="2880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</p:grpSp>
      <p:grpSp>
        <p:nvGrpSpPr>
          <p:cNvPr id="4130" name="Group 34"/>
          <p:cNvGrpSpPr>
            <a:grpSpLocks/>
          </p:cNvGrpSpPr>
          <p:nvPr/>
        </p:nvGrpSpPr>
        <p:grpSpPr bwMode="auto">
          <a:xfrm>
            <a:off x="381000" y="4038600"/>
            <a:ext cx="2743200" cy="1981200"/>
            <a:chOff x="240" y="2544"/>
            <a:chExt cx="1728" cy="1248"/>
          </a:xfrm>
        </p:grpSpPr>
        <p:sp>
          <p:nvSpPr>
            <p:cNvPr id="4113" name="Line 17"/>
            <p:cNvSpPr>
              <a:spLocks noChangeShapeType="1"/>
            </p:cNvSpPr>
            <p:nvPr/>
          </p:nvSpPr>
          <p:spPr bwMode="auto">
            <a:xfrm flipH="1">
              <a:off x="1056" y="2544"/>
              <a:ext cx="742" cy="43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th-TH"/>
            </a:p>
          </p:txBody>
        </p:sp>
        <p:sp>
          <p:nvSpPr>
            <p:cNvPr id="4124" name="AutoShape 28"/>
            <p:cNvSpPr>
              <a:spLocks noChangeArrowheads="1"/>
            </p:cNvSpPr>
            <p:nvPr/>
          </p:nvSpPr>
          <p:spPr bwMode="auto">
            <a:xfrm>
              <a:off x="240" y="2976"/>
              <a:ext cx="1728" cy="816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rgbClr val="E4C9FF"/>
                </a:gs>
                <a:gs pos="100000">
                  <a:srgbClr val="FFFFFF"/>
                </a:gs>
              </a:gsLst>
              <a:lin ang="5400000" scaled="1"/>
            </a:gra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6.  คุณสมบัติทั่วไปของ</a:t>
              </a:r>
            </a:p>
            <a:p>
              <a:pPr algn="ctr" eaLnBrk="0" hangingPunct="0"/>
              <a:r>
                <a:rPr lang="th-TH" sz="3000" b="1">
                  <a:solidFill>
                    <a:srgbClr val="800000"/>
                  </a:solidFill>
                  <a:latin typeface="Angsana New" pitchFamily="18" charset="-34"/>
                </a:rPr>
                <a:t>ผู้ให้บริการ</a:t>
              </a:r>
              <a:endParaRPr lang="th-TH" sz="3000" b="1">
                <a:solidFill>
                  <a:srgbClr val="9933FF"/>
                </a:solidFill>
                <a:latin typeface="Angsana New" pitchFamily="18" charset="-34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838200" y="304800"/>
            <a:ext cx="7621588" cy="990600"/>
          </a:xfrm>
          <a:prstGeom prst="flowChartTerminator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847013" cy="1143000"/>
          </a:xfrm>
        </p:spPr>
        <p:txBody>
          <a:bodyPr/>
          <a:lstStyle/>
          <a:p>
            <a:r>
              <a:rPr lang="th-TH" sz="4800" b="1" i="1">
                <a:solidFill>
                  <a:srgbClr val="336600"/>
                </a:solidFill>
                <a:latin typeface="Angsana New" pitchFamily="18" charset="-34"/>
              </a:rPr>
              <a:t>1.  ความหมายและความสำคัญของการบริการ</a:t>
            </a:r>
            <a:endParaRPr lang="th-TH" sz="4800">
              <a:solidFill>
                <a:srgbClr val="808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081588"/>
          </a:xfrm>
        </p:spPr>
        <p:txBody>
          <a:bodyPr/>
          <a:lstStyle/>
          <a:p>
            <a:pPr>
              <a:buFontTx/>
              <a:buNone/>
            </a:pPr>
            <a:r>
              <a:rPr lang="th-TH" sz="2600">
                <a:solidFill>
                  <a:srgbClr val="800000"/>
                </a:solidFill>
                <a:latin typeface="Angsana New" pitchFamily="18" charset="-34"/>
              </a:rPr>
              <a:t>	</a:t>
            </a:r>
            <a:r>
              <a:rPr lang="th-TH" sz="2700" b="1">
                <a:solidFill>
                  <a:srgbClr val="800000"/>
                </a:solidFill>
                <a:latin typeface="Angsana New" pitchFamily="18" charset="-34"/>
              </a:rPr>
              <a:t>	</a:t>
            </a: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การบริการ (</a:t>
            </a:r>
            <a:r>
              <a:rPr lang="en-US" sz="2800" b="1">
                <a:solidFill>
                  <a:srgbClr val="800000"/>
                </a:solidFill>
                <a:latin typeface="Angsana New" pitchFamily="18" charset="-34"/>
              </a:rPr>
              <a:t>Service</a:t>
            </a: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) เป็นกิจกรรมหรือการกระทำที่ผู้ให้บริการส่งมอบให้แก่ผู้รับบริการ   การบริการโดยทั่วไป จะมีคุณลักษณะที่สำคัญอยู่ 4 ประการ ได้แก่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	1.  การบริการเป็นเรื่องที่สัมผัสจับต้องได้ยาก</a:t>
            </a:r>
          </a:p>
          <a:p>
            <a:pPr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	2.  การบริการเป็นกิจกรรมหรือกระบวนการต่อเนื่อง ที่ผู้ให้บริการกระทำเพื่อส่งมอบแก่ผู้รับบริการ</a:t>
            </a:r>
          </a:p>
          <a:p>
            <a:pPr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	3.  การบริการเกิดขึ้นและถูกบริโภคในขณะเดียวกันหรือเกือบจะในเวลาเดียวกัน</a:t>
            </a:r>
          </a:p>
          <a:p>
            <a:pPr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	4.  ลูกค้าหรือผู้รับบริการให้ความสำคัญกับ “กิจกรรม” หรือ “กระบวนการบริการ” หรือ “พฤติกรรม” ของผู้ให้บริการมากกว่าสิ่งอื่น ๆ และรับรู้ด้วยความรู้สึกทางใจมากกว่า</a:t>
            </a:r>
            <a:endParaRPr lang="th-TH" sz="2800" b="1">
              <a:solidFill>
                <a:srgbClr val="FF0066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nimBg="1"/>
      <p:bldP spid="5122" grpId="0" autoUpdateAnimBg="0"/>
      <p:bldP spid="512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2051050" y="457200"/>
            <a:ext cx="4897438" cy="1066800"/>
          </a:xfrm>
          <a:prstGeom prst="flowChartTerminator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th-TH" sz="5500" b="1" i="1">
                <a:solidFill>
                  <a:srgbClr val="006600"/>
                </a:solidFill>
                <a:latin typeface="Angsana New" pitchFamily="18" charset="-34"/>
              </a:rPr>
              <a:t>2.  เทคนิคการให้บริการ</a:t>
            </a:r>
            <a:endParaRPr lang="th-TH" sz="5500">
              <a:solidFill>
                <a:srgbClr val="9900FF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736725"/>
            <a:ext cx="8763000" cy="4968875"/>
          </a:xfrm>
        </p:spPr>
        <p:txBody>
          <a:bodyPr/>
          <a:lstStyle/>
          <a:p>
            <a:pPr>
              <a:buFontTx/>
              <a:buNone/>
            </a:pPr>
            <a:r>
              <a:rPr lang="th-TH" sz="3100">
                <a:latin typeface="Angsana New" pitchFamily="18" charset="-34"/>
              </a:rPr>
              <a:t>	</a:t>
            </a:r>
            <a:r>
              <a:rPr lang="th-TH" sz="3100">
                <a:solidFill>
                  <a:srgbClr val="800000"/>
                </a:solidFill>
                <a:latin typeface="Angsana New" pitchFamily="18" charset="-34"/>
              </a:rPr>
              <a:t>	</a:t>
            </a: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การดำเนินธุรกิจในองค์กรต่าง ๆ นั้น ย่อมจะมีการติดต่อกันอย่างหลีกเลี่ยง ไม่ได้ ผู้ที่มีหน้าที่ต้อนรับทางธุรกิจจึงมีความสำคัญมากสำหรับองค์กร เพราะถือว่าเป็นด่านแรกของการติดต่อธุรกิจ  รวมทั้งเป็นผู้สร้างภาพลักษณ์ให้กับองค์กรด้วย  ในการดำเนินธุรกิจให้เจริญก้าวหน้าสู่ความ เป็นหนึ่ง ได้นั้น ต้องมีปัจจัยต่าง ๆ ที่เกื้อหนุนธุรกิจนั้น  ดังนี้</a:t>
            </a:r>
          </a:p>
          <a:p>
            <a:pPr>
              <a:buFontTx/>
              <a:buNone/>
            </a:pPr>
            <a:endParaRPr lang="th-TH" sz="800" b="1">
              <a:solidFill>
                <a:srgbClr val="800000"/>
              </a:solidFill>
              <a:latin typeface="Angsana New" pitchFamily="18" charset="-34"/>
            </a:endParaRP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1.  มีผลิตภัณฑ์หรือสินค้าที่ดีเลิศ		2.  มีบริการที่เยี่ยมยอด</a:t>
            </a: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3.  มีผู้บริหารที่ชาญฉลาด			4.  มีทีมงานที่แข็งแกร่ง</a:t>
            </a: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5.  มีเทคนิคและวิธีการทำงานที่ล้ำยุค</a:t>
            </a:r>
            <a:endParaRPr lang="th-TH" b="1">
              <a:solidFill>
                <a:srgbClr val="FF330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  <p:bldP spid="6146" grpId="0" autoUpdateAnimBg="0"/>
      <p:bldP spid="61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1306513" y="476250"/>
            <a:ext cx="6669087" cy="1123950"/>
          </a:xfrm>
          <a:prstGeom prst="flowChartTerminator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1813" y="153988"/>
            <a:ext cx="8243887" cy="1314450"/>
          </a:xfrm>
        </p:spPr>
        <p:txBody>
          <a:bodyPr/>
          <a:lstStyle/>
          <a:p>
            <a:r>
              <a:rPr lang="th-TH" sz="5500" b="1" i="1">
                <a:solidFill>
                  <a:srgbClr val="006600"/>
                </a:solidFill>
                <a:latin typeface="Angsana New" pitchFamily="18" charset="-34"/>
              </a:rPr>
              <a:t>3.  ข้อควรปฏิบัติในการให้บริการ</a:t>
            </a:r>
            <a:endParaRPr lang="th-TH" sz="5500">
              <a:solidFill>
                <a:srgbClr val="9900FF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47198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h-TH" sz="2600">
                <a:solidFill>
                  <a:srgbClr val="006600"/>
                </a:solidFill>
                <a:latin typeface="Angsana New" pitchFamily="18" charset="-34"/>
              </a:rPr>
              <a:t>	</a:t>
            </a: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1.  ตรงต่อเวลา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2.  สุภาพ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3.  อำนวยความสะดวก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4.  มีความคิดริเริ่ม และแก้ปัญหาเฉพาะหน้าได้</a:t>
            </a:r>
          </a:p>
          <a:p>
            <a:pPr>
              <a:lnSpc>
                <a:spcPct val="80000"/>
              </a:lnSpc>
              <a:buFontTx/>
              <a:buNone/>
            </a:pPr>
            <a:endParaRPr lang="th-TH" sz="2800" b="1">
              <a:solidFill>
                <a:srgbClr val="800000"/>
              </a:solidFill>
              <a:latin typeface="Angsana New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	สิ่งที่ช่วยให้ผู้บริการมีความสุข คือ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		1.  เข้าใจตนเองและเปิดโอกาสให้ผู้อื่น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		2.  ยอมรับตนเองและผู้อื่นในทางที่ดี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		3.  สร้างตนเองให้มีมนุษยสัมพันธ์ดี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sz="2800" b="1">
                <a:solidFill>
                  <a:srgbClr val="800000"/>
                </a:solidFill>
                <a:latin typeface="Angsana New" pitchFamily="18" charset="-34"/>
              </a:rPr>
              <a:t>			4.  พัฒนาบุคลิกภาพให้เหมาะสม</a:t>
            </a:r>
            <a:endParaRPr lang="th-TH" sz="2800" b="1">
              <a:solidFill>
                <a:srgbClr val="FF0066"/>
              </a:solidFill>
              <a:latin typeface="Angsana New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th-TH" sz="2400" b="1">
                <a:solidFill>
                  <a:srgbClr val="FF0066"/>
                </a:solidFill>
              </a:rPr>
              <a:t>		</a:t>
            </a:r>
          </a:p>
        </p:txBody>
      </p: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6770688" y="2667000"/>
          <a:ext cx="1992312" cy="233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Clip" r:id="rId3" imgW="1052280" imgH="1015560" progId="MS_ClipArt_Gallery.5">
                  <p:embed/>
                </p:oleObj>
              </mc:Choice>
              <mc:Fallback>
                <p:oleObj name="Clip" r:id="rId3" imgW="1052280" imgH="1015560" progId="MS_ClipArt_Gallery.5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0688" y="2667000"/>
                        <a:ext cx="1992312" cy="233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7" dur="500"/>
                                        <p:tgtEl>
                                          <p:spTgt spid="717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2" dur="500"/>
                                        <p:tgtEl>
                                          <p:spTgt spid="717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7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  <p:bldP spid="7170" grpId="0" autoUpdateAnimBg="0"/>
      <p:bldP spid="71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685800" y="404813"/>
            <a:ext cx="7989888" cy="1195387"/>
          </a:xfrm>
          <a:prstGeom prst="flowChartTerminator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57213" y="158750"/>
            <a:ext cx="8243887" cy="1314450"/>
          </a:xfrm>
        </p:spPr>
        <p:txBody>
          <a:bodyPr/>
          <a:lstStyle/>
          <a:p>
            <a:r>
              <a:rPr lang="th-TH" sz="5500" b="1" i="1">
                <a:solidFill>
                  <a:srgbClr val="006600"/>
                </a:solidFill>
                <a:latin typeface="Angsana New" pitchFamily="18" charset="-34"/>
              </a:rPr>
              <a:t>4.  การแต่งกายมีอิทธิพลต่อหน้าที่การงาน</a:t>
            </a:r>
            <a:endParaRPr lang="th-TH" sz="5500">
              <a:solidFill>
                <a:srgbClr val="0066CC"/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92288"/>
            <a:ext cx="8229600" cy="4456112"/>
          </a:xfrm>
        </p:spPr>
        <p:txBody>
          <a:bodyPr/>
          <a:lstStyle/>
          <a:p>
            <a:pPr>
              <a:buFontTx/>
              <a:buNone/>
            </a:pPr>
            <a:r>
              <a:rPr lang="th-TH">
                <a:solidFill>
                  <a:srgbClr val="800000"/>
                </a:solidFill>
                <a:latin typeface="Angsana New" pitchFamily="18" charset="-34"/>
              </a:rPr>
              <a:t>	</a:t>
            </a: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การแต่งกายมีอิทธิพลต่อหน้าที่การงานเป็นอย่างมาก  ก่อนที่จะเลือกซื้อหรือใส่เสื้อผ้า ต้องถามตัวเองก่อนว่า</a:t>
            </a: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1.  เสื้อผ้านี้เหมาะสมกับงานและบริษัทของฉันหรือไม่</a:t>
            </a: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2.  เสื้อผ้านี้เป็นแบบที่เรียบง่ายหรือเป็นความนิยมช่วงสั้น</a:t>
            </a: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3.  เสื้อผ้านี้เหมาะสมกับรูปร่างของฉันหรือไม่</a:t>
            </a: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4.  เสื้อผ้านี้ตัดเย็บพอดีกับตัวฉันหรือไม่</a:t>
            </a: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5.  เสื้อผ้านี้มีคุณภาพดีหรือไม่</a:t>
            </a:r>
            <a:endParaRPr lang="th-TH" b="1">
              <a:solidFill>
                <a:srgbClr val="008000"/>
              </a:solidFill>
              <a:latin typeface="Angsana New" pitchFamily="18" charset="-34"/>
            </a:endParaRPr>
          </a:p>
        </p:txBody>
      </p:sp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6400800" y="4071938"/>
          <a:ext cx="2085975" cy="217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04" name="Clip" r:id="rId3" imgW="4754520" imgH="4960800" progId="MS_ClipArt_Gallery.5">
                  <p:embed/>
                </p:oleObj>
              </mc:Choice>
              <mc:Fallback>
                <p:oleObj name="Clip" r:id="rId3" imgW="4754520" imgH="4960800" progId="MS_ClipArt_Gallery.5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071938"/>
                        <a:ext cx="2085975" cy="2176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4" grpId="0" autoUpdateAnimBg="0"/>
      <p:bldP spid="819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900113" y="260350"/>
            <a:ext cx="7343775" cy="1187450"/>
          </a:xfrm>
          <a:prstGeom prst="flowChartTerminator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-76200"/>
            <a:ext cx="8243887" cy="1314450"/>
          </a:xfrm>
        </p:spPr>
        <p:txBody>
          <a:bodyPr/>
          <a:lstStyle/>
          <a:p>
            <a:r>
              <a:rPr lang="th-TH" sz="5500" i="1">
                <a:solidFill>
                  <a:srgbClr val="006600"/>
                </a:solidFill>
                <a:latin typeface="Angsana New" pitchFamily="18" charset="-34"/>
              </a:rPr>
              <a:t>5</a:t>
            </a:r>
            <a:r>
              <a:rPr lang="th-TH" sz="5500" b="1" i="1">
                <a:solidFill>
                  <a:srgbClr val="006600"/>
                </a:solidFill>
                <a:latin typeface="Angsana New" pitchFamily="18" charset="-34"/>
              </a:rPr>
              <a:t>.  วิธีปฏิบัติต่อบุคคลประเภทต่าง ๆ</a:t>
            </a:r>
            <a:endParaRPr lang="th-TH" sz="5500">
              <a:solidFill>
                <a:srgbClr val="FF9900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buFontTx/>
              <a:buNone/>
            </a:pPr>
            <a:r>
              <a:rPr lang="th-TH"/>
              <a:t>	</a:t>
            </a:r>
            <a:r>
              <a:rPr lang="th-TH" b="1">
                <a:latin typeface="Angsana New" pitchFamily="18" charset="-34"/>
              </a:rPr>
              <a:t>	</a:t>
            </a: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ผู้ทำหน้าที่ให้บริการหรือทำหน้าที่อื่น ๆ  จะต้องทำความเข้าใจประเภทของบุคคลเป็นสำคัญเพื่อจะได้ปฏิบัติต่อบุคคลประเภทนั้นได้ถูกใจ  เพราะบุคคลจะมีลักษณะแตกต่างกันออกไปซึ่งอาจจำแนกย่อ ๆ  ได้ 6 ประเภท  ดังนี้</a:t>
            </a: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	1.  ประเภทใจร้อน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	2.  ประเภทใจเย็น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	3.  ประเภทที่ทำท่าว่า  “ฉันรู้ทุกอย่าง”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	4.  ประเภทไม่ตัดสินใจ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	5.  ประเภทที่เป็นปฏิปักษ์ต่อสังคม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	6.  ประเภท  “ชอบสังคม”</a:t>
            </a:r>
            <a:endParaRPr lang="th-TH" b="1">
              <a:solidFill>
                <a:srgbClr val="0000FF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nimBg="1"/>
      <p:bldP spid="92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1352550" y="368300"/>
            <a:ext cx="6826250" cy="1066800"/>
          </a:xfrm>
          <a:prstGeom prst="flowChartTerminator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8243888" cy="1314450"/>
          </a:xfrm>
        </p:spPr>
        <p:txBody>
          <a:bodyPr/>
          <a:lstStyle/>
          <a:p>
            <a:r>
              <a:rPr lang="th-TH" sz="5500" b="1" i="1">
                <a:solidFill>
                  <a:srgbClr val="006600"/>
                </a:solidFill>
                <a:latin typeface="Angsana New" pitchFamily="18" charset="-34"/>
              </a:rPr>
              <a:t>6.  คุณสมบัติทั่วไปของผู้ให้บริการ</a:t>
            </a:r>
            <a:endParaRPr lang="th-TH" sz="5500">
              <a:solidFill>
                <a:srgbClr val="9900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84350"/>
            <a:ext cx="8820150" cy="44640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th-TH" sz="2000"/>
              <a:t>	</a:t>
            </a:r>
            <a:r>
              <a:rPr lang="th-TH">
                <a:latin typeface="Angsana New" pitchFamily="18" charset="-34"/>
              </a:rPr>
              <a:t>	</a:t>
            </a: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บุคคลที่ทำหน้าที่ในการให้บริการที่ดี จะต้องมีคุณสมบัติทั่วไป 	</a:t>
            </a:r>
          </a:p>
          <a:p>
            <a:pPr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ดังต่อไปนี้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1.  สุขภาพดี 		  2.  สายตาดี	    3.  โสตสัมผัสดี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4.  การปรากฏตัวที่ดี	  5.  สีหน้าดี	    6.  ร่างกายเป็นปกติ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7.  มีความเข้มแข็ง	  8.  ท่าทางดี	    9.  แขน นิ้วที่แข็งแกร่ง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10. การพูดที่ดี	 	 11. ฉลาดมีไหวพริบ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    	        12. น้ำเสียงพูดดี	  	 13. ความหมดจด        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h-TH" b="1">
                <a:solidFill>
                  <a:srgbClr val="800000"/>
                </a:solidFill>
                <a:latin typeface="Angsana New" pitchFamily="18" charset="-34"/>
              </a:rPr>
              <a:t>		14. ความสำรวม                15. การรู้จักสถานะตน ฯลฯ</a:t>
            </a:r>
            <a:endParaRPr lang="th-TH" b="1">
              <a:solidFill>
                <a:srgbClr val="008000"/>
              </a:solidFill>
              <a:latin typeface="Angsana New" pitchFamily="18" charset="-34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th-TH" b="1">
              <a:solidFill>
                <a:srgbClr val="00800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4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2" grpId="0" autoUpdateAnimBg="0"/>
      <p:bldP spid="1024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3200400" y="217488"/>
            <a:ext cx="2667000" cy="1916112"/>
          </a:xfrm>
          <a:prstGeom prst="irregularSeal1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h-TH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243888" cy="1314450"/>
          </a:xfrm>
        </p:spPr>
        <p:txBody>
          <a:bodyPr/>
          <a:lstStyle/>
          <a:p>
            <a:r>
              <a:rPr lang="th-TH" sz="5500" b="1" i="1">
                <a:solidFill>
                  <a:srgbClr val="006600"/>
                </a:solidFill>
              </a:rPr>
              <a:t>สรุป</a:t>
            </a:r>
            <a:endParaRPr lang="th-TH" sz="5500" b="1">
              <a:solidFill>
                <a:srgbClr val="FF0066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33600"/>
            <a:ext cx="8229600" cy="4191000"/>
          </a:xfrm>
        </p:spPr>
        <p:txBody>
          <a:bodyPr/>
          <a:lstStyle/>
          <a:p>
            <a:pPr lvl="1">
              <a:lnSpc>
                <a:spcPct val="90000"/>
              </a:lnSpc>
              <a:buFontTx/>
              <a:buNone/>
            </a:pPr>
            <a:r>
              <a:rPr lang="th-TH" sz="3200">
                <a:solidFill>
                  <a:srgbClr val="800000"/>
                </a:solidFill>
                <a:latin typeface="Angsana New" pitchFamily="18" charset="-34"/>
              </a:rPr>
              <a:t>			</a:t>
            </a:r>
            <a:r>
              <a:rPr lang="th-TH" sz="3200" b="1">
                <a:solidFill>
                  <a:srgbClr val="800000"/>
                </a:solidFill>
                <a:latin typeface="Angsana New" pitchFamily="18" charset="-34"/>
              </a:rPr>
              <a:t>การบริการเป็นกิจกรรมซึ่งมีอยู่ในทุกคนขององค์กร  ถือเป็นพลังความก้าวหน้าของหน่วยงานอีกทางหนึ่งที่ส่งผลมาจากการให้บริการที่ประทับใจต่อลูกค้าหรือผู้มาติดต่อทุกคน  ปัจจุบันหน่วยงานที่มีชื่อเสียงจะหันมาให้ความสนใจในเรื่องบริการมากขึ้น  เพราะการบริการที่ประทับใจช่วยให้เพิ่มผลผลิตของหน่วยงานได้เด่นชัด  ฉะนั้น  ผู้ที่ทำหน้าที่ให้บริการจึงต้องเป็น  “ผู้ให้บริการที่มี  </a:t>
            </a:r>
            <a:r>
              <a:rPr lang="en-US" sz="3200" b="1">
                <a:solidFill>
                  <a:srgbClr val="800000"/>
                </a:solidFill>
                <a:latin typeface="Angsana New" pitchFamily="18" charset="-34"/>
              </a:rPr>
              <a:t>Service  Mind</a:t>
            </a:r>
            <a:r>
              <a:rPr lang="th-TH" sz="3200" b="1">
                <a:solidFill>
                  <a:srgbClr val="800000"/>
                </a:solidFill>
                <a:latin typeface="Angsana New" pitchFamily="18" charset="-34"/>
              </a:rPr>
              <a:t>”  เป็นทุนเดิมอยู่แล้ว  คือ  เป็นคนที่เต็มใจในการทำงานบริการและมีความสุขกับการให้บริการคนอื่น</a:t>
            </a:r>
            <a:endParaRPr lang="th-TH" sz="3200" b="1">
              <a:solidFill>
                <a:srgbClr val="008000"/>
              </a:solidFill>
              <a:latin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 animBg="1"/>
      <p:bldP spid="32770" grpId="0" autoUpdateAnimBg="0"/>
      <p:bldP spid="32771" grpId="0" build="p" autoUpdateAnimBg="0"/>
    </p:bldLst>
  </p:timing>
</p:sld>
</file>

<file path=ppt/theme/theme1.xml><?xml version="1.0" encoding="utf-8"?>
<a:theme xmlns:a="http://schemas.openxmlformats.org/drawingml/2006/main" name="Balloons">
  <a:themeElements>
    <a:clrScheme name="Balloons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Balloons">
      <a:majorFont>
        <a:latin typeface="Verdana"/>
        <a:ea typeface=""/>
        <a:cs typeface="Angsana New"/>
      </a:majorFont>
      <a:minorFont>
        <a:latin typeface="Verdana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alloons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loons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loons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794</TotalTime>
  <Words>166</Words>
  <Application>Microsoft Office PowerPoint</Application>
  <PresentationFormat>On-screen Show (4:3)</PresentationFormat>
  <Paragraphs>73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Angsana New</vt:lpstr>
      <vt:lpstr>Times New Roman</vt:lpstr>
      <vt:lpstr>Verdana</vt:lpstr>
      <vt:lpstr>Tahoma</vt:lpstr>
      <vt:lpstr>Arial</vt:lpstr>
      <vt:lpstr>Balloons</vt:lpstr>
      <vt:lpstr>Microsoft Clip Gallery</vt:lpstr>
      <vt:lpstr>หน่วยที่  4  การบริการ</vt:lpstr>
      <vt:lpstr>PowerPoint Presentation</vt:lpstr>
      <vt:lpstr>1.  ความหมายและความสำคัญของการบริการ</vt:lpstr>
      <vt:lpstr>2.  เทคนิคการให้บริการ</vt:lpstr>
      <vt:lpstr>3.  ข้อควรปฏิบัติในการให้บริการ</vt:lpstr>
      <vt:lpstr>4.  การแต่งกายมีอิทธิพลต่อหน้าที่การงาน</vt:lpstr>
      <vt:lpstr>5.  วิธีปฏิบัติต่อบุคคลประเภทต่าง ๆ</vt:lpstr>
      <vt:lpstr>6.  คุณสมบัติทั่วไปของผู้ให้บริการ</vt:lpstr>
      <vt:lpstr>สรุป</vt:lpstr>
      <vt:lpstr>PowerPoint Presentation</vt:lpstr>
    </vt:vector>
  </TitlesOfParts>
  <Company>Trang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สาระการเรียนรู้</dc:title>
  <dc:creator>User</dc:creator>
  <cp:lastModifiedBy>Computer</cp:lastModifiedBy>
  <cp:revision>72</cp:revision>
  <dcterms:created xsi:type="dcterms:W3CDTF">2005-07-17T03:47:37Z</dcterms:created>
  <dcterms:modified xsi:type="dcterms:W3CDTF">2010-07-13T02:23:20Z</dcterms:modified>
</cp:coreProperties>
</file>